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31" r:id="rId3"/>
    <p:sldId id="369" r:id="rId4"/>
    <p:sldId id="393" r:id="rId5"/>
    <p:sldId id="395" r:id="rId6"/>
    <p:sldId id="396" r:id="rId7"/>
    <p:sldId id="391" r:id="rId8"/>
    <p:sldId id="394" r:id="rId9"/>
    <p:sldId id="397" r:id="rId10"/>
    <p:sldId id="352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92"/>
            <p14:sldId id="331"/>
            <p14:sldId id="369"/>
            <p14:sldId id="393"/>
            <p14:sldId id="395"/>
            <p14:sldId id="396"/>
            <p14:sldId id="391"/>
            <p14:sldId id="394"/>
            <p14:sldId id="397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3:48:10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29577 4300 1160 0,'0'0'32'0,"0"0"9"0,-7 6-33 0,0-6-8 0,3 0 0 0,-3 0 0 15,7 0 110-15,0 0 20 0,-7 0 4 0,4 0 1 16,3 0-8-16,0 0-2 0,-11 0 0 0,11 0 0 15,0 0-50-15,0 0-11 0,0 0-1 0,-7 3-1 16,7-3-31-16,-7 0-7 0,7 0 0 0,-7 6-1 16,0 1 15-16,0-1 3 0,0 0 1 0,0 4 0 0,-4-1-32 0,4-3-10 15,0 4 0-15,-4-1 0 0,1 1 14 0,3-1-4 16,-4 0-1-16,1 1 0 0,3-1-9 0,-1-3 12 16,1 4-12-16,-3-1 12 0,3-2-1 0,0-1 0 15,7-6 0-15,-7 9 0 0,0-2 13 0,7-7 2 16,-11 6 1-16,11-6 0 0,-7 6-27 0,7-6 8 15,-7 3-8-15,7-3 0 0,-7 10 12 0,7-10-4 16,0 0 0-16,-7 9 0 0,7-9-8 0,0 0 0 16,-7 6 0-16,7-6 0 0,0 0 0 0,0 0 8 15,0 0-8-15,0 0 8 0,0 0 0 0,0 0 0 16,0 0 0-16,0 0 0 0,0 0 0 0,0 0 0 16,0 0 0-16,0 0 0 0,0 0-8 0,7 3 8 0,-4 7-8 15,4-10 8-15,0 6-8 0,0-6 8 0,-3 0-8 16,3 3 8-16,0-3-8 0,-3 0 0 0,6 0 0 15,-3 0-11-15,0 0 11 0,-3 0 0 0,3 0 0 16,0 7 0-16,0-4 0 0,0 0 0 0,0 0 0 0,-3 0 0 16,3 3 0-16,0 1 0 0,-4-1 0 0,4 3 0 15,-3 1 0-15,-1-1 0 0,1 0 0 0,-1 4 0 16,1 3 0-16,-4-4 0 0,4 4 8 0,-4 3-8 16,0-4 0-16,-4 4 0 0,0-3 0 0,1-4 0 15,3 7 12-15,-4-9-3 0,1 5 0 0,-4-2 0 16,3-1 3-16,1 1 1 0,-1 0 0 0,1-7 0 15,-4 0 4-15,3 0 1 0,-3 1 0 0,0-1 0 16,4-3 3-16,-5 0 1 0,-2 0 0 0,3 4 0 16,-4-7-9-16,1 3-1 0,-1-3-1 0,0 0 0 15,1 0-11-15,-1 0 0 0,1 0 0 0,-1 0 0 16,-3 0 0-16,3-3 0 0,-3 3 0 0,4-7 0 0,-1 7 0 16,1-3 0-16,-1 0 0 0,0-3 0 0,4 3 0 0,-3-4 0 15,3 1 0-15,3 3 0 0,-3-3 0 0,0 3 0 16,7 3 0-16,-3 0 0 15,3 0-49-15,0-10-12 0,0 4-3 0,0 6 0 16,0-3-102-16,3 0-21 0,4-4-4 0,-7 7-897 16</inkml:trace>
  <inkml:trace contextRef="#ctx0" brushRef="#br0" timeOffset="614.024">29806 4566 1796 0,'0'0'40'0,"0"0"8"0,0 0 1 0,0 0 1 0,0 0-40 0,0 0-10 0,0 0 0 0,0 0 0 16,-3-3 82-16,3 0 14 0,-4-3 4 0,-3 3 0 16,7 3-50-16,0 0-10 0,-3 0-1 0,-8-3-1 15,4-4-13-15,0 7-2 0,3 0-1 0,-3 0 0 16,0 0 14-16,-3 0 4 0,3 10 0 0,0-4 0 16,-4 0-23-16,0 0-4 0,4 4-1 0,-3-1 0 0,3 4-12 0,-4-1 9 15,1 1-9-15,-1-1 8 0,0 4 11 16,4-3 1-16,-3 9 1 0,3-7 0 0,0-2-21 0,3 3 0 15,-3-4 0-15,0-3 0 0,3 10 0 0,1-9 0 16,3-1 0-16,-4 0 0 0,4 7 56 0,0-6 6 16,4-1 2-16,-4 4 0 0,3-7-64 0,4 3-28 15,-3-3 3-15,3 1 0 0,0-1 25 0,0 0 0 16,0 1 0-16,4-4 0 0,-1-3 15 0,1 0 8 16,0 0 1-16,-1-3 1 0,4-4-25 0,-3 7 0 0,-1-6 0 15,5-3 0-15,-5 2 0 0,1-2 0 0,-1 0 0 16,1-4 0-16,-4 0 0 0,0 1 0 0,-3-7 0 0,3 7 0 15,-4-4 0-15,1-3 0 0,-4 0 0 16,3 0 0-16,-3-3 32 0,0 4 2 0,-3-1 0 16,-1 0 0-16,4 6-34 0,-3-2 0 0,-4 2 0 0,-1 1 0 15,1 2 0-15,-3-2 0 0,3 6 0 0,0-4 0 16,-4 4 0-16,4 3 0 0,-4-4 0 0,4 4-9 16,-3-3 9-16,3 6 0 0,0 0 0 0,0 0-8 31,7 0-19-31,-7 6-3 0,3-3-1 0,-3 7 0 15,4-1-25-15,3 1-6 0,-4 2-1 0,4 1 0 0,4-1-175 16,-4 4-35-16,3 9-7 0,-6 0-2 0</inkml:trace>
  <inkml:trace contextRef="#ctx0" brushRef="#br0" timeOffset="1036.619">29933 4579 1936 0,'0'0'43'0,"0"0"9"0,0 0 1 0,0 0 1 0,-3 6-43 0,3 4-11 16,0-10 0-16,-4 3 0 0,4 3 76 0,0 0 12 15,-3 0 4-15,3 4 0 0,0 2-29 0,0-5-6 0,3 2-1 0,-3 1 0 16,0 2-17-16,0 1-4 0,0-1-1 0,0 1 0 15,0 6 7-15,4-4 2 0,-4 1 0 0,3-7 0 16,-3 7-21-16,4-4-4 0,-1 1-1 16,1 0 0-16,-1-1 3 0,4 1 0 15,-3-7 0-15,6 3 0 0,-2 1-4 0,2-4 0 0,1 0 0 0,-4-6 0 16,3 0 5-16,1 7 1 0,3-14 0 0,-3 7 0 16,-4-3 3-16,3 0 1 0,1-3 0 0,-1-1 0 15,1-2-8-15,0 0-2 0,-4-4 0 0,0 1 0 16,0-1-5-16,0-3-2 0,-4 1 0 0,1-4 0 15,-1 0-9-15,1 0 0 0,-4 0 0 0,0 1 8 16,0-4-8-16,0 3-11 0,-4-3 3 0,1-3 0 16,-4 3-43-1,0 0-8-15,0-3-1 0,3 12-1 0,-3-2-140 16,0 2-28-16,4 4-6 0,-1 2-844 0</inkml:trace>
  <inkml:trace contextRef="#ctx0" brushRef="#br0" timeOffset="1568.103">30240 4588 1821 0,'0'0'40'0,"0"0"8"0,0 0 1 0,0 0 3 0,0 0-41 0,0 0-11 0,0 0 0 0,0 0 0 16,0 0 105-16,0 0 19 0,4 7 4 0,-1-1 1 16,-3 0-58-16,4 0-12 0,3 1-3 0,-4 2 0 15,1 7-27-15,3-4-5 0,-4 4-2 0,4 3 0 16,-3-4 16-16,3 7 3 0,0-3 1 0,0-3 0 16,-3 3-13-16,-1 6-2 0,1-6-1 0,-1 3 0 15,1-10 15-15,-1 4 3 0,1-4 1 0,-1 4 0 16,1-7-27-16,-1 1-6 0,1-1 0 0,-1 1-1 15,1-4 12-15,-4-6 2 0,0 0 1 0,0 0 0 16,7 6-12-16,0-3-2 0,-3-3-1 0,3 0 0 16,-7 0 0-16,7 0 0 0,-4-3 0 0,4 0 0 15,-3 0-3-15,3 0 0 0,0 0 0 0,0-4 0 16,-3-2 3-16,3 6 0 0,-4-13 0 0,1 7 0 0,-1-4-2 16,1 1 0-16,-1-7 0 0,1 3 0 0,-1 0-9 15,1-6 8-15,-1 4-8 0,-3-4 8 0,0 0-8 16,-3-3 8-16,3 3-8 0,0-3 8 0,0 6-8 0,0 0 0 15,0 6 0-15,0-2 0 0,0-1 0 0,0 7 0 16,3-4-12-16,-3 4 12 0,4 3-24 0,-4-1 4 16,3-2 0-16,1 6 0 15,-1-4-16-15,1 4-2 0,0-3-1 0,3 3 0 16,-4-3-17-16,4 6-4 0,-3-10-1 0,3 7 0 16,0 0-88-16,3-3-18 0,-3 3-3 0,4-4-575 15,0 7-115-15</inkml:trace>
  <inkml:trace contextRef="#ctx0" brushRef="#br0" timeOffset="2162.642">30671 4729 1659 0,'0'0'36'0,"0"0"8"0,0 0 2 0,0 0 1 0,0 0-38 0,0 0-9 0,0 0 0 0,0 0 0 16,0 0 112-16,0 0 21 0,0 0 4 0,0 0 1 0,0 0-47 0,0 0-10 15,0 0-1-15,0 0-1 0,0 0-35 0,0 0-8 16,0 0 0-16,0 0-1 0,0 10-3 0,3-4 0 15,1-3 0-15,3 3 0 0,0-6-1 0,3 10-1 16,-3-10 0-16,4 0 0 0,-1 6-10 0,1-6-3 16,3-6 0-16,-3 6 0 0,3 0 3 0,0 0 0 15,-3 0 0-15,-1-3 0 0,1-4-8 0,-4 1 0 16,3 3-1-16,-3 0 0 0,0-6-3 0,1-1-8 16,-5 1 12-16,1-1-4 0,-1-2 0 0,1 2 0 15,-4-5 0-15,0 2 0 0,3 4-8 0,-6-7 0 16,3 7-10-16,-4-4 10 0,-3 4-8 0,0-1 8 15,3 1 0-15,-3 3-9 0,-3-1 9 0,3 4 0 16,-4 0-9-16,4 0 9 0,-3 6-11 0,3 0 3 0,-4 0 0 16,0 4 0-16,4 2 8 0,-3 0 0 0,3 4 0 15,0-1 0-15,0 10 0 0,-1-12 0 0,1 9 0 16,0-1 0-16,4 1 0 0,-1-3 0 0,4 0 0 0,-3-1 0 16,3-2 0-16,-4 6-12 0,4-10 12 0,-3 7-12 15,6-4 12-15,-3 1 9 0,4-4-1 0,-1 1-8 16,1-1 12-16,-1 0-12 0,4 1 12 0,-3-1-12 15,3 1 10-15,0-4-10 0,4-3 8 0,-4 6-8 16,3-2 0-16,1-4 8 0,3 3-8 0,0-3 0 16,-3 0 0-16,3-3 0 0,0 0 0 0,0 0 0 15,0-3-152 1,0 0-24-16,4-3-4 0,-4 3-964 0</inkml:trace>
  <inkml:trace contextRef="#ctx0" brushRef="#br0" timeOffset="2729.244">31048 4667 1882 0,'0'0'41'0,"0"0"9"0,0 0 2 0,0 0 1 0,0 0-42 0,0 0-11 15,0 0 0-15,-7 9 0 0,7-9 110 0,-4 6 20 16,-3 1 4-16,4 2 1 0,3-9-64 0,0 9-13 15,-4 1-2-15,4 6-1 0,0-4-20 0,0-3-4 16,0 10-1-16,0-3 0 0,0-4-6 0,0 7 0 0,0-9-1 16,4 9 0-16,-4-13-7 0,0 6-2 0,0-2 0 0,0-4 0 15,0-6-3-15,0 6-1 0,0-6 0 0,0 0 0 16,0 0-1-16,0 0 0 0,0 0 0 0,0 0 0 16,0 0 2-16,0 0 0 0,0 0 0 0,0 0 0 15,0 0-11-15,0 0 0 0,0 0 0 0,3-3 0 16,1-3 0-16,-4 0 0 0,3-1 0 0,4 1 0 15,-3-3-10-15,0-4 10 0,-1 4 0 0,4-1-9 16,-3 1 9-16,-1-1-10 0,1-8 10 0,-1 8-10 16,4 1 10-16,-3-4-10 0,-1 4 10 0,4 0-10 15,-3-1 2-15,-1 1 0 0,4-1 0 0,-3 4 0 16,0 3 8-16,-1-3-8 0,1-1 8 0,-1 7-8 16,-3 0 8-16,0 0-10 0,0 0 10 0,4 0-10 15,-4 0 10-15,3 7-12 0,4-1 12 0,-3 0-12 0,-1 0 12 16,-3-6 0-16,4 4 0 0,3-1 0 0,-4 3 0 0,1 0 8 15,3 1-8-15,-3-4 0 0,-1 3 0 0,1 0 0 16,3 0 0-16,-4 1 0 0,1 2 0 0,3 1 0 16,-4-1 0-16,4 3 0 0,-3-2 0 0,-1 6 0 15,1-7 0-15,-1 7 0 0,-3-4 0 0,0 4 8 16,0-7-8-16,0 10 0 0,0-10 0 0,0 7 9 16,0-6-9-16,0-4 0 0,0 3 11 0,0-9-11 15,0 0 10-15,0 0-10 0,0 0 0 0,0 0 0 16,0 0 0-16,0 0 0 15,7 0-154-15,1 0-30 0,-1-3-7 0</inkml:trace>
  <inkml:trace contextRef="#ctx0" brushRef="#br0" timeOffset="3273.084">31655 3964 1584 0,'0'0'35'0,"0"0"7"0,0 0 2 0,0-3 0 0,0 3-36 0,0 0-8 0,-4-6 0 0,4 6 0 0,0 0 73 0,0 0 13 15,0 0 2-15,0 0 1 0,0 0-57 0,0 0-12 16,0 0-3-16,0 0 0 0,0 0-2 0,0 0-1 16,0 0 0-16,0 6 0 0,-3 0 26 0,-1 4 6 15,4-4 1-15,0 4 0 0,-3-1 9 0,3 0 3 16,0 1 0-16,-4 2 0 0,4 1-5 0,0 3-1 16,-3-1 0-16,3 4 0 0,0-6-10 0,0 12-3 15,0-3 0-15,0 6 0 0,0-9-10 0,0 6-2 16,-4 0-1-16,4 3 0 0,-3 0 5 0,3 0 0 15,0 1 1-15,-4-1 0 0,0 0-3 0,4 0-1 16,-3 1 0-16,3-4 0 0,-4 0-9 0,1 3-1 16,3 3-1-16,-4-3 0 0,4 1-7 0,0-7-2 0,0 9 0 0,0-6 0 15,0 0-9-15,0-3 8 0,0 0-8 0,0 0 8 16,4-3-8-16,-4 0 8 0,3-1-8 0,-3-2 8 16,0-3-8-16,4 5 8 0,-4-2-8 0,3-3 8 15,1 2-8-15,-4 1 0 0,0 0 0 0,4-4 0 16,-4-2 0-16,3 5 0 0,-3-5 0 0,4-7 0 15,-4-3 0-15,0 0 0 0,0 0 0 0,0 0 0 16,0 0-11-16,0 0-4 0,3 0-1 0,1-9 0 31,-1-1-166-31,-3 1-34 0,4-4-6 0</inkml:trace>
  <inkml:trace contextRef="#ctx0" brushRef="#br0" timeOffset="3668.568">31408 4513 1778 0,'0'0'39'0,"0"0"8"0,0 0 1 0,0 0 3 0,-7 0-41 0,3-3-10 16,-3-3 0-16,7 6 0 0,0 0 80 0,0 0 13 0,0 0 3 0,0 0 1 16,0 0-37-16,0 0-8 0,0 0-2 0,0 0 0 15,0 0 0-15,0 0 0 0,11-4 0 0,-1 4 0 16,4 0-14-16,1 0-4 0,2 0 0 0,4-6 0 16,1 6 20-16,-1 0 3 0,7 0 1 0,0 0 0 15,0 0-9-15,-3 0-2 0,0 0 0 0,-1-3 0 16,-2 3-14-16,-1 0-3 0,0-3-1 0,-3 6 0 15,-1 0-11-15,-3-3-1 0,0 0-1 0,-3-3 0 16,-4 3-6-16,0-3-8 0,4 3 11 0,-4-3-11 16,-4 3 0-16,4 0-9 0,0-3-1 0,0 3 0 31,1 3-100-31,-5-3-20 0,4 0-4 0,0 0-1 0,0 3-86 0,0 3-18 16,0-6-3-16</inkml:trace>
  <inkml:trace contextRef="#ctx0" brushRef="#br0" timeOffset="11934.104">29270 5783 1497 0,'0'0'32'0,"0"0"8"0,0 0 0 0,-4-3 4 0,4 3-36 0,0 0-8 0,0 0 0 0,-7 0 0 16,7 0 104-16,-7 0 20 15,7 0 3-15,-7 3 1 0,4 0-103 0,-1 6-25 0,1 1 0 0,-1-1 0 16,4 1 56-16,0-1 7 0,0 4 1 0,0-1 0 16,0-2-52-16,4 2-12 0,-1 1 0 0,-3-1 0 15,4-2 54-15,-1 5 8 0,1-5 2 0,-1 5 0 16,1 1-52-16,-1 0-12 0,-3-1 0 0,4-2 0 16,-1-1 19-16,-3-2 1 0,0-1 0 0,0 1 0 15,0-10 19-15,0 0 4 0,0 0 1 0,0 0 0 16,0 0-24-16,0 0-4 0,0 0 0 0,-3-3-1 15,-4-4 13-15,0 1 4 0,3-3 0 0,-3-4 0 16,4 4-13-16,-1-4-3 0,1 1 0 0,-1-4 0 16,1 3-16-16,-1 4 0 0,4-7 0 0,-3 7 0 15,3-4 0-15,0 1 0 0,0-1 0 0,0 1 0 16,0-1 0-16,0 1 0 0,0-1 0 0,3-6 0 16,-3 10 0-16,4-4 0 0,-1-2 0 0,1-1 0 0,-1 0 0 15,1 1 0-15,-1-1 0 0,1 0 0 0,3-3 0 16,-4 7 0-16,4-4 0 0,-3 1 0 0,3 5 0 15,0-2-17-15,4 5 1 0,-8 1 1 0,4-3 65 0,0 5 13 16,0 4 2-16,0 0 1 16,0 0-117-16,0 4-23 0,1 2-5 0,2 3-1 15,1 1 22-15,-1-1 4 0,4 1 1 0,-3 2 0 16,7-3-24-16,-4 1-5 0,0-1-1 0,0 1 0 16,4-1-109-16,-4-6-21 0,3 7-5 0</inkml:trace>
  <inkml:trace contextRef="#ctx0" brushRef="#br0" timeOffset="12490.796">29602 5773 1879 0,'0'0'41'0,"0"0"9"0,0 0 2 0,-7-3 0 0,3 3-41 0,-3-3-11 0,0 3 0 0,-4-3 0 16,1 3 96-16,3-3 18 0,-4 0 3 0,-3 3 1 16,3 0-69-16,1 0-13 0,-1 0-4 0,1 0 0 15,-4 0 15-15,3 3 2 0,0 0 1 0,1 3 0 16,3 4-34-16,0-4-8 0,-4 3 0 0,1 1-8 0,2-1 12 0,5 1-4 16,-4 8 0-16,3-5-8 0,1 0 0 0,-1-4-11 15,4 3 0-15,0 1 0 0,0-4 11 0,0 1 16 16,4-1-4-16,-1 1-1 0,1-1-11 0,3-3 0 15,0-3 0-15,4 7 0 0,-1-4 0 0,1 0 0 16,-1-2 0-16,1-4 0 0,-1 3 14 0,5-3 1 16,-5-3 0-16,1 3 0 0,-1-4 7 0,-3-2 2 15,4 0 0-15,0-4 0 0,-4 1-4 0,0 0 0 16,0-1 0-16,-4 1 0 0,4-4-12 0,-3 1-8 16,-1 2 10-16,-3-5-10 0,4 2 15 0,-4 1-3 15,0-1-1-15,-4 1 0 0,4-4-11 0,-3 13-16 16,3-7 4-16,-4 4 1 0,4 6 11 0,0 0 0 0,0 0 0 15,0 0 0-15,0 0 0 0,0 0 0 0,0 0-9 0,-3 6 9 16,-1-3-9-16,1 7 9 0,-1-1-12 0,1 1 12 16,3-1-10-16,0 7 10 0,0-7-8 0,3 4 8 15,-3-4 0-15,4 0 0 0,-1 1 0 0,1-1 8 16,-1 1 0-16,1-7 1 0,3 6 0 0,-4 1 0 16,4-1-9-16,1-3-16 0,-1-3 4 0,3 7 1 15,1-7 11-15,-1 0 16 0,1 0-4 0,3 0-1 31,0 1-60-31,0-1-12 0,-3 0-3 0,6-3 0 16,-2 0-155-16,-1 0-31 0</inkml:trace>
  <inkml:trace contextRef="#ctx0" brushRef="#br0" timeOffset="12924.365">29767 5748 1422 0,'0'0'40'0,"0"0"9"16,0 0-39-16,-3 7-10 0,3 2 0 0,0 0 0 0,3-2 81 0,-3-1 15 16,4 3 2-16,-1 1 1 0,1-1 23 0,0 1 5 15,3-1 1-15,-4 4 0 0,4-1-52 0,-3-2-9 16,3-1-3-16,0 3 0 0,-4-2-26 0,4-1-6 16,0 1 0-16,-3-1-1 0,3 1 17 0,-3-1 3 15,-4 0 1-15,3-6 0 0,4 7-32 0,-3-4-7 16,-4-6-1-16,0 0 0 0,0 0 0 0,0 0 0 0,0 0 0 0,0 0 0 15,0 0 5-15,0 0 1 0,0 0 0 0,0 0 0 16,0 0 3-16,-7-3 1 0,3-3 0 0,1-1 0 16,-5-2-11-16,5 0-3 0,-4-1 0 0,0 1 0 15,0-4-8-15,0 1-9 0,-4-1 9 0,4 1-13 16,-3-1 13-16,2 1 0 0,1-1 12 0,0 1-12 31,4 2-14-31,-1-6-10 0,1 7-1 0,-1 3-1 0,4-4 26 0,0 4 0 0,4-3 0 0,-1 2 0 16,1-2 0-16,-1 3 0 0,4-1 0 0,4 1 0 15,0-3 0-15,-1-4 0 0,1 4 0 0,3-1 0 16,-4 1 0-16,5 6 0 0,2-7 0 0,-3 4 0 16,4 0 0-16,0 0 0 0,-1 3 0 0,4-1 0 15,1 4-51-15,-5 0-5 0,1 0 0 16,-1 4-1-16,5-4-187 0,-5 0-36 0</inkml:trace>
  <inkml:trace contextRef="#ctx0" brushRef="#br0" timeOffset="13437.553">30095 5786 1890 0,'0'0'41'0,"0"0"9"0,0 0 2 0,0 0 1 0,0 0-42 0,0 0-11 16,0 0 0-16,0 0 0 0,0 0 88 0,0 0 16 15,0 6 4-15,0-3 0 0,4 7-53 0,-4-4-11 0,4-3-1 0,3 7-1 16,0-10-14-16,0 6-2 0,0-3-1 0,-4-3 0 16,4 0 13-16,4 0 2 0,-4-3 1 0,0-3 0 15,0 6-1-15,0-10 0 0,-3 10 0 0,3-9 0 16,0 6-14-16,-4-4-3 0,1-2-1 0,-1 0 0 16,1-1-9-16,-1 1-1 0,1-1-1 0,-4 1 0 15,3 0-11-15,-3 9 0 0,0 0 0 0,0 0 0 16,-3-10 0-16,3 10 0 0,0 0 0 0,0 0 0 15,0 0 0-15,-7-6 0 0,0 3-8 0,0 0 8 16,0 3-12-16,0 3 3 0,0 0 0 0,-4 3 0 16,4 0 9-16,-4 4-8 0,1-7 8 0,3 3-8 15,-4 4 8-15,4-1 0 0,-3-3 0 0,2 4 0 16,1-4 0-16,0 3 0 0,0 1 0 0,0-1 0 16,4 1 0-16,-1 5 0 0,1-2 0 0,-1-4-8 15,1 4 8-15,-1-1 0 0,4-2 0 0,0 2 0 16,0 1 0-16,0-4 0 0,4 1 0 0,-1-1 0 0,1 0 0 0,-1 7 0 15,4-10 0-15,0 4 0 0,0-4 0 0,0 0 0 16,4 1 8-16,-4-1-8 0,4-3 8 0,3 0-8 16,-4 0 8-16,4 0-8 0,1 1 8 0,-1-4-8 15,7 3 8-15,-4-3-8 0,1 0-8 0,3 0-7 16,4-3-1-16,-4-1 0 16,7 1-170-16,-6-3-34 0,2 0-8 0</inkml:trace>
  <inkml:trace contextRef="#ctx0" brushRef="#br0" timeOffset="14225.363">30519 5720 2041 0,'0'0'44'0,"0"0"10"0,0 0 2 0,-7 6 2 0,3-2-46 0,1 5-12 0,-1-3 0 0,1 4 0 15,3-4 75-15,-4 6 13 0,1-2 2 0,3 2 1 16,0 4-40-16,0-3-8 0,0 5-2 0,0-2 0 16,0 0-16-16,3-1-3 0,-3 1-1 0,0 0 0 15,0-7 0-15,0 7 0 0,4-4 0 0,-1-2 0 16,-3 2 0-16,4 1 0 0,-4-13 0 0,0 9 0 16,0-9-5-16,0 0-2 0,0 0 0 0,0 0 0 15,0 0-2-15,0 0-1 0,0 0 0 0,0 0 0 0,0 0 5 0,0 0 0 16,0 0 1-16,-4-6 0 0,1 0-4 0,-1-4-1 15,4 1 0-15,0-4 0 0,0 4-12 0,0 0 8 16,0-10-8-16,0 13 0 0,4-7 0 0,-1 0 0 16,-3 1 0-16,4 3 0 0,-1-1 0 0,-3-2 0 15,4 5 0-15,-1 1 0 0,4-3-10 0,-3 9 10 16,-4 0-8-16,3-10 8 0,4 10 0 0,-3-9-8 16,-4 9 8-16,0 0 0 0,7 0-8 0,0 0 8 15,0 6-8-15,-3-3 8 0,3 4-9 0,0-4 9 16,-4 6-10-16,4-3 10 0,-3 1-9 0,3 5 9 15,-4-2-8-15,5 2 8 0,-5 1 0 0,1 2-8 16,-1-2 8-16,1 6 0 0,3-10 0 0,-7 7 0 0,0-1 0 16,3-2 0-16,1 3 0 0,-4-7 0 0,0 0 0 0,0-2 0 15,3-1 12-15,-3-6-3 0,0 0 0 0,0 0 0 16,0 0 6-16,0 0 1 0,0 0 0 0,0 0 0 16,-3-6-2-16,3-1 0 0,0-5 0 0,0-1 0 15,0 4-14-15,0 0 8 0,0-4-8 0,0 0 0 16,3 1 0-16,-3-4 0 0,4 7 0 0,3-4 0 15,-4 1-12-15,1 2 0 0,3-2 1 0,-3 2 0 16,-1 1-1-16,1 3-1 0,-1-4 0 0,1 4 0 16,3 3 5-16,-7 3 8 0,3-6-13 0,-3 6 5 15,7 0 8-15,-7 0-10 0,7 0 10 0,-3 0-10 16,3 0 10-16,0 0-10 0,-4 0 10 0,5 6-10 16,-5-3 10-16,1-3 0 0,3 6-9 0,-4-3 9 15,4 4 0-15,-3-4 0 0,-1 3 0 0,1 0 0 16,3 7 0-16,-4-4 0 0,1 4 0 0,-4-1 0 0,3-2 0 15,-3 6 0-15,0-4 0 0,0-3 0 0,0 7 0 16,0-6 13-16,-3 2-1 0,3-2-1 0,3 2 0 0,-3-3 0 16,0-9 0-16,-3 10 0 0,3-1-11 0,0 1 8 15,0-10-8-15,0 9 8 0,0 0-8 0,0 1 0 16,0 2 0-16,0-5 0 0,0 2 0 0,0-3 0 16,3 4 0-16,1-1 0 15,-4 1-16-15,0-10-9 0,4 0-2 0,3 3 0 16,-4 0-226-16,4 0-46 0</inkml:trace>
  <inkml:trace contextRef="#ctx0" brushRef="#br0" timeOffset="14775.444">30949 5877 1735 0,'0'0'38'0,"0"0"8"0,-7 0 2 0,7 0 0 0,0 0-38 0,0 0-10 0,0 0 0 15,0 0 0-15,0 0 116 0,0 0 20 0,0 0 5 0,0 0 1 16,0 0-59-16,0 0-12 0,4 6-3 0,3-3 0 16,0 0-22-16,0 1-5 0,3-1-1 0,-3 0 0 15,4-6-9-15,-4 6-3 0,4-3 0 0,-1 0 0 16,-3 0-7-16,4-3-1 0,0 0-1 0,-4 3 0 0,0-4-6 0,0 1-1 15,-4 0 0-15,4 0 0 0,-3-3-1 0,3 0-1 16,-4-4 0-16,1 1 0 16,-1 2-10-16,1-2 10 0,-1 0-10 0,1-1 10 0,-4 1-10 0,0 9 0 15,0-10 0-15,0 10 0 0,-4-3-8 0,1-3 8 16,-1 3-10-16,4 3 10 0,0 0-13 0,-10-3 3 16,3 0 1-16,-4-1 0 0,4 1 1 0,-3 3 0 15,3 0 0-15,-1 7 0 0,-2-4 8 0,3 3 0 16,-4-6 0-16,1 9-8 0,3-9 8 0,0 10 0 15,-4-1-9-15,4 1 9 0,0-1 0 0,-4 0 0 16,4 1 0-16,0-1 0 0,0 1 0 0,0 2 0 0,0-2 0 16,0 2 0-16,0-2 8 0,0-4-8 0,3 3 8 15,1 1-8-15,-4 5 0 0,7-5 8 0,-4-1-8 0,8 1 0 16,-4-4 0-16,7 6 0 0,-4 4 8 0,4-3-8 16,0-4 0-16,4-3 8 0,0 4-8 0,-1-1 8 15,1-3-8-15,-1-3 0 0,4 7 9 0,-3-4-9 16,3 0 10-16,4-6-2 0,-4 0-8 0,4 0 12 15,-4 0-4-15,0 0-8 0,0-6 11 0,3 0-11 32,-2 3-35-32,-1-4-13 0,0-2-4 0,0 0 0 0,0-1-192 15,-3 4-38-15,10-16-8 0,-4 3-2 0</inkml:trace>
  <inkml:trace contextRef="#ctx0" brushRef="#br0" timeOffset="15260.385">31306 5830 1882 0,'0'0'41'0,"-4"3"9"0,0 6 2 16,1 1 1-16,-1-1-42 0,1 1-11 0,-1-1 0 0,1 4 0 0,3-4 101 0,-4 4 19 16,4 2 3-16,-3 1 1 0,3-4-45 0,0 4-9 15,0 0-2-15,0 0 0 0,0-1-16 0,-4 1-4 16,4-7-1-16,-3 7 0 0,3-7-24 0,0 1-5 15,0-10-1-15,0 0 0 0,0 0 19 0,0 0 3 16,0 0 1-16,0 0 0 0,0 0-23 0,0 0-4 16,-4-7-1-16,1 4 0 0,3-6-1 0,-4-7-1 0,1 10 0 0,3-7 0 15,0 1-10-15,0-1 0 0,0 1 0 0,0-1 8 16,0 1-8-16,0-4 0 0,3 7 0 16,-3-1-11-16,4 1 11 0,-4-1 0 0,3 1 0 0,-3 3-8 15,4 3 8-15,-4 3-12 0,3-7 12 0,-3 7-12 16,4-6 12-16,-1 3 0 0,-3 3 0 0,4-3 0 15,3 3 0-15,0 3-10 0,-7-3 10 0,7 3-10 16,0 0 10-16,0 0 0 0,0 4 0 0,0-1 0 16,-3 0-10-16,3 4-3 0,0-4-1 0,0 3 0 15,-4 1 14-15,4-1 0 0,1 0 0 0,-5 4-9 16,4 0 9-16,-3-1 0 0,3 1 0 0,-4 2-8 16,1-2 8-16,-1 3 14 0,-3-4-3 0,0 7-1 15,4 0-10-15,-4-7-11 0,0-5 3 0,0 2 0 16,-4 0 8-16,4 1 0 0,0-1 0 0,0-9 0 15,0 0 0-15,0 0 9 0,0 0-9 0,0 0 10 16,0 0-21-16,0 0-4 0,0 0-1 0,0 0 0 16,0 0-215-16,4-3-43 0</inkml:trace>
  <inkml:trace contextRef="#ctx0" brushRef="#br0" timeOffset="15724.257">31634 5407 1340 0,'0'0'38'0,"0"0"8"0,0 0-37 0,0-7-9 0,0 4 0 0,0 3 0 15,0 0 106-15,0 0 19 0,0 0 4 0,0 0 1 16,0 0-57-16,0 0-11 0,0 0-2 0,0 0-1 16,0 3-16-16,3 7-3 0,-3-1-1 0,0 1 0 15,0 5 18-15,0 1 4 0,0 0 1 0,-3-1 0 16,3 1 3-16,0 3 1 0,0 0 0 0,0-1 0 16,-4 7-14-16,4 1-2 0,-3-4-1 0,3-1 0 15,0 8-13-15,0-4-2 0,0 3-1 0,0 3 0 16,0 1 1-16,0-4 0 0,0 0 0 0,0-3 0 15,0 0-6-15,0 4-2 0,0-8 0 0,0 5 0 16,3-1-6-16,-3-3-2 0,0 0 0 0,0-4 0 0,0 4-5 16,4-3-1-16,-4-6 0 0,3 2 0 0,-3-5-3 15,4 2-1-15,-4-2 0 0,0-4 0 0,0-6 1 0,0 0 0 16,0 3 0-16,0-3 0 0,0 0-9 0,0 0 8 16,0 0-8-16,0 0 8 15,0 0-70-15,0 0-14 0,0 0-4 0,0 0 0 16,0 0-90-16,7-3-18 0,0-3-4 0,-7 6-940 0</inkml:trace>
  <inkml:trace contextRef="#ctx0" brushRef="#br0" timeOffset="16079.377">31401 5758 1684 0,'0'0'37'0,"-7"0"8"0,7 0 2 0,-11 0 0 0,4-3-38 0,7 3-9 0,0 0 0 0,0 0 0 16,0 0 91-16,0 0 16 0,0 0 3 0,0 0 1 16,0 0-42-16,0 0-8 0,7 0-1 0,0 0-1 15,4 0-23-15,-1-3-5 0,1-1-1 0,3 4 0 16,0-3 6-16,0 0 2 0,4 3 0 0,0-3 0 15,-1 0-6-15,1 3-2 0,3-3 0 0,-7 3 0 16,4 3-18-16,-1 0-4 0,1-3-8 0,-4 0 12 16,4 0-12-16,-8 3 0 0,4 3 8 0,-3-6-8 15,-4 4 0-15,4-4 8 0,-4 0-8 0,3 0 0 16,-3 0 0-16,0 0 0 0,0 3 0 0,-7-3 0 16,4 0-37-16,3 0-11 0,-3 0-1 0,-4 0-1 15,0 0-194-15,3 0-38 0</inkml:trace>
  <inkml:trace contextRef="#ctx0" brushRef="#br0" timeOffset="23351.916">29386 6990 1071 0,'0'0'30'0,"0"0"7"0,0 0-29 0,-7-3-8 0,7 3 0 0,-7 0 0 16,7 0 81-16,0 0 15 0,0 0 4 0,-7 0 0 16,7 0 7-16,0 0 1 0,0 0 1 0,0 0 0 15,0 0-29-15,0 0-7 0,0 0-1 0,0 0 0 16,0 0-37-16,-3 3-8 0,-1 6-2 0,4-2 0 16,-3 2 6-16,3 4 1 0,3 2 0 0,-3 1 0 15,4 3-7-15,-1 0-1 0,-3 6 0 0,4 0 0 16,-1 0-3-16,-3-3-1 0,4-3 0 0,-1 9 0 15,-3-6-20-15,4 0 9 0,-4-3-9 0,3 6 0 16,-3-6 31-16,4 9-1 0,-4-6 0 0,0 6 0 16,0-3-11-16,0-3-3 0,0 6 0 0,-4-6 0 15,4 0 2-15,0-3 0 0,-3 0 0 0,3-4 0 16,-4-5 11-16,1 5 3 0,3-2 0 0,-4-4 0 0,1 1 0 16,-1-4 0-16,-3 0 0 0,4 1 0 0,-1-4-32 0,-3 0 0 15,4 0 0-15,3-3-10 0,-8 0 20 0,1 0 4 16,0-3 1-16,0-3 0 0,0 2-15 0,-3-5-13 15,3 0 2-15,-4-7 1 0,4 7 59 0,0-10 12 16,-4 3 3-16,4 0 0 16,0-2-64-16,0-1-8 0,0-3-4 0,4 3-1 0,-4-6 13 0,3 9 0 15,0-3 0-15,1 1 0 0,-1-1 8 0,4 0 4 16,0 0 0-16,0-6 1 0,0 6-13 0,0-6 0 16,4 0 0-16,-1-3 0 0,1 0 0 0,3-7-12 15,0 4 3-15,0-4 0 0,4 1 9 0,-4 6-10 16,3-1 10-16,5 4-10 15,-5 0-46-15,4 6-8 0,0 1-3 0,0 2 0 0,1 0 100 0,2 4 20 0,-3-1 4 16,4 1 1-16,0 2-50 0,-4 1-8 0,3-1 0 16,-3 1-11-16,1 6 11 0,-5-3-12 0,4 2 12 0,0 1-12 15,0 0 12-15,-3 3-8 0,3 0 8 0,0 3-8 16,0 0 0-16,0 1 0 0,1 5 0 0,-8 0 0 16,0 1 8-16,0 9 0 0,-4-7 0 0,1 10 0 15,-8 0 0-15,1 3 0 0,-1 0 0 0,-3 0 0 16,-3-3-14-16,-1 0-4 0,-3 6-1 0,0-2 0 15,3-5 30-15,-3 1 5 0,0-6 2 0,0-3 0 16,0 2-18-16,0-5 10 0,3-4-10 0,-3 0 8 16,0-6-24-16,0-3-4 0,0 0-2 0,-4-3 0 15,4-4 46-15,-4 1 10 0,4-4 2 0,-4 1 0 16,4-4-58-16,-3 0-11 0,6-2-3 0,-3 5 0 16,3 1 51-16,1-1 9 0,6 0 3 0,-3 4 0 15,4 3-135-15,3-4-26 0,-4 4-6 0,8 0 0 16,-1 3-115-16,4 0-22 0,7-1-5 0,1 4-1 15</inkml:trace>
  <inkml:trace contextRef="#ctx0" brushRef="#br0" timeOffset="23893.869">29923 6962 1466 0,'-14'-3'41'0,"3"-4"11"0,4 7-42 0,-4 0-10 16,4 0 0-16,-3-3 0 0,-1 3 87 0,0-3 15 0,1 3 3 0,6 3 1 16,-3 0-27-16,0 4-6 0,0-4-1 0,0-3 0 15,0 9-30-15,-3-2-6 0,2-4-2 0,-2 6 0 16,-1 7-4-16,4-7-1 0,-3 4 0 0,3-1 0 15,-4-2-11-15,4 2-2 0,0 4-1 0,0-7 0 16,3 7 1-16,1-4 1 0,-1-2 0 0,1 6 0 16,3-7 5-16,-4 4 1 0,8-4 0 0,-4 3 0 15,3 1-23-15,1-7 8 0,-1-6-8 0,1 7 0 16,3-4 10-16,0-3-2 0,4 0-8 0,-1-3 12 16,1-4-12-16,3 1 0 0,-4-3 0 0,5-4 0 15,-5 1 8-15,1-1 3 0,-4 0 0 0,0 1 0 0,3-7-3 16,-3 10-8-16,-3-10 12 0,3 9-4 0,0-5-8 15,-3 2 8-15,-1 1-8 0,-3-1 8 0,0 4-8 16,4-1 0-16,-4 1 0 0,0 3 0 0,0 6 0 0,0 0-9 16,0 0 9-16,0 0-10 0,0 0 10 0,0 0-10 15,0 0 10-15,0 6-10 0,0 3 10 0,-4 4-10 16,4-4 10-16,0 4-10 0,0-1 10 0,-3 4 0 16,3 0 0-16,0-4 0 0,0 7 0 0,3-10 0 15,-3 7 0-15,0 0 0 0,4-7 10 0,-1 1-2 16,1-1-8-16,-1-3 12 0,1 4 1 0,-1-4 0 15,4-3 0-15,0 0 0 0,4-3-13 0,0 0 11 16,3-3-11-16,3 3 10 16,1-3-30-16,3 0-7 0,-3 0-1 0,-1 0-733 0,5-4-147 15</inkml:trace>
  <inkml:trace contextRef="#ctx0" brushRef="#br0" timeOffset="24337.965">30050 6996 1623 0,'0'0'36'0,"0"0"7"0,0 0 1 0,-4 7 2 0,4-7-37 0,-3 6-9 0,3-6 0 0,-4 9 0 16,4 1 72-16,4-4 12 0,-4 3 2 0,3 1 1 16,1 2-39-16,-1-2-7 0,1-1-1 0,-1 4-1 15,1-4 6-15,-4 7 2 0,3-7 0 0,1 4 0 16,3-1 1-16,-4-2 0 0,1-1 0 0,-4 4 0 0,3-4-8 0,-3-3-2 15,0-6 0-15,4 7 0 0,-4-4-6 0,0-3 0 16,0 0-1-16,0 0 0 0,0 0-13 0,0 0-2 16,0 0-1-16,0 0 0 0,0 0-4 0,0 0-1 15,0 0 0-15,0 0 0 0,3-3 4 0,1-4 1 16,-4-2 0-16,0-1 0 0,4-2-4 0,-4-1-1 16,0 1 0-16,3-4 0 0,-3-3-10 0,0 4 8 15,0-4-8-15,4 6 8 0,-4-6-8 0,0 4 0 16,0-4 0-16,0 3 8 0,0 1-8 0,0 5 0 15,0-2 0-15,3-1 0 0,-3 4 0 0,4 2 0 16,-4-2 0-16,0 3 0 0,3 0 0 0,-3-1 0 16,4 1 0-16,-1 3 0 0,-3 3 0 0,4-6-11 0,-4 6 11 15,3-4-8-15,4-2 8 0,-3 6 0 0,3-3-9 0,0 3 9 32,0-3-30-32,0 3-2 0,0 0 0 0,0 3 0 15,0-3-28-15,0 3-5 0,4 0-2 0,-1 0 0 16,1 4-141-16,3 2-29 0,0-3-6 0</inkml:trace>
  <inkml:trace contextRef="#ctx0" brushRef="#br0" timeOffset="24743.027">30692 6702 1494 0,'0'0'32'0,"0"0"8"0,-7-4 0 0,0-2 3 0,0-3-35 0,-4 3-8 16,4 2 0-16,-4 1 0 0,1-3 133 0,-1 0 25 16,-3-1 5-16,3 1 1 0,-3-3-62 0,0-1-12 15,0 1-2-15,-4-4-1 0,4 4-28 0,-3 0-6 16,3-1-1-16,-1 1 0 0,-2 6-12 0,3-1-2 16,0-2-1-16,0 6 0 0,3-3-29 0,0 3-8 15,1 0 0-15,-1 3 0 0,4 0 0 0,0 4 0 16,0-4 0-16,0 6 0 0,0 7 0 0,3-4 0 15,1 7 0-15,3 0 0 0,3 3-14 0,1 3-4 16,3 3-1-16,0 0 0 0,0 4 19 0,4-1 0 16,-4 4 0-16,3-1 0 0,1 1 0 0,-1-1 0 0,5 1 0 15,-8-4 0-15,3-3 14 0,-3 4 3 0,0-1 1 0,0-3 0 16,0 0-18-16,0-3-9 0,1-6 1 0,-5 0 0 16,1 0 8-16,-4 0 16 0,3-7-4 0,-3-2-1 15,4-4-3-15,-4-6 0 0,0 0 0 0,0 0 0 16,0 0-20-16,0 0-4 0,0 0 0 0,-11 0-1 31,0-3-146-31,4-3-29 0,-3-1-5 0</inkml:trace>
  <inkml:trace contextRef="#ctx0" brushRef="#br0" timeOffset="24996.187">30230 6987 1792 0,'0'0'40'0,"0"0"8"0,0 0 1 0,0 0 1 0,0 0-40 0,0-6-10 16,0 6 0-16,7-10 0 15,0 7 104-15,0-3 20 0,3 6 3 0,1 0 1 0,3 0-80 0,0 0-15 16,4 9-3-16,-1-9-1 0,1 10-10 0,3-1-3 16,-3-3 0-16,-1 4 0 0,5-4 4 0,-5 3 0 15,-3-2 0-15,0-4 0 0,1 3-12 0,-5 0-8 16,4-6 12-16,0 3-12 0,1 1 8 0,-5-4-8 15,1 0 0-15,-4 0 0 16,3 0-102-16,1 0-27 0,-1-4-6 0,1 4-847 0</inkml:trace>
  <inkml:trace contextRef="#ctx0" brushRef="#br0" timeOffset="25461.908">30741 7053 1578 0,'0'0'44'0,"-7"0"12"0,-4 0-45 0,4-3-11 0,0 3 0 0,-3 0 0 16,3 0 114-16,-4 0 21 0,4 0 4 0,0 3 1 15,-4 0-51-15,4 0-9 0,0 3-3 0,4-3 0 16,-4 4-43-16,3-4-9 0,1 6-1 0,-1 1-1 16,-3-1 3-16,4 0 1 0,-1 1 0 0,4 2 0 15,-4 1-27-15,1 0 0 0,3 2 0 0,0-2 0 0,3-1 20 0,-3 4-2 16,8-4 0-16,-5-2 0 15,4 6-9-15,0-4-1 0,0 1-8 0,4-4 12 0,-4-3-1 16,7 1-1-16,-3-1 0 0,-1-3 0 0,1 0 10 0,-1-3 3 16,4-3 0-16,-3 3 0 0,3-6 0 0,-3 3 0 15,3-4 0-15,0-2 0 0,0 0-7 0,0-1-2 16,-3-9 0-16,-1 10 0 0,-3-4-3 0,0-5-1 16,0 2 0-16,-3 0 0 0,0 4-10 0,-4-1-11 15,0-3 3-15,0 1 0 0,-4-1 8 0,0 4 0 16,-3-4 0-16,-3 3 0 0,-1-2 0 0,-3 5 0 15,0-2 0-15,-4-1 0 0,1 4 0 0,3-1 0 16,0 4 0-16,-4 3 0 0,4-3 0 0,0 6 0 16,3 0 0-16,1 0 0 0,-1 6-12 0,0-3 2 15,4 6 1-15,0 4 0 0,4-4-1 0,-4 4 0 0,3 3 0 0,1-1 0 16,-1-2 10-16,4 3-10 0,0-7 10 16,0 0-10-1,0 1-42-15,4-1-9 0,-4 4-2 0,3-1 0 16,4-2-152-16,-3-1-30 0,3 0-7 0</inkml:trace>
  <inkml:trace contextRef="#ctx0" brushRef="#br0" timeOffset="25757.253">31059 7053 2023 0,'0'0'44'0,"0"0"10"16,0 0 2-16,0 0 0 0,0 0-44 0,0 0-12 0,0 0 0 0,0 0 0 0,-4 9 52 0,4 1 8 15,0-4 1-15,0 3 1 0,0 1-42 0,0-1-9 16,0 10-2-16,0-3 0 0,0-4 15 0,0 7 2 16,0 0 1-16,-3-7 0 0,3 7 5 0,-4 0 2 15,4 0 0-15,-4-4 0 0,1 1-8 0,-1-3-2 16,4-4 0-16,-3 0 0 0,3-2-12 0,0-7-4 15,0 0 0-15,0 0 0 0,0 0-8 0,0 0-16 16,0 0 4-16,3 3 1 16,1 3-233-16,3-6-46 0</inkml:trace>
  <inkml:trace contextRef="#ctx0" brushRef="#br0" timeOffset="25957.715">31073 6774 2084 0,'0'0'46'0,"-7"-3"10"0,0-1 1 0,0 1 1 0,-1 3-46 16,8 0-12-16,-7-3 0 0,7 3 0 0,-7 0 67 0,7 0 11 0,0 0 2 0,-3 3 1 16,-1 7-55-16,1-4-11 0,3-6-3 0,0 0 0 15,0 6-76-15,3 1-16 0,4-1-4 0,4 6-582 16,0-5-117-16</inkml:trace>
  <inkml:trace contextRef="#ctx0" brushRef="#br0" timeOffset="26550.153">31517 6952 1784 0,'0'0'51'0,"-3"0"10"0,-4 0-49 0,7 0-12 15,-7 0 0-15,-1-3 0 0,8 3 118 0,-7-3 21 0,4 0 4 0,-4 0 1 16,7 3-51-16,-7 0-9 0,0 0-3 0,0 0 0 16,0 0-46-16,0 3-10 0,0 0-1 0,-1 0-1 15,-2 0-15-15,-1 7-8 0,1-10 8 0,-1 9-8 16,1 1 0-16,-1-1 0 0,0 7 0 0,1-4 0 15,-1 1 24-15,1-4 1 0,-1 4 0 0,0-1 0 16,1-2-25-16,3 2 0 0,0-2 0 0,0-1 0 16,3 0 9-16,1-2-9 0,3-7 10 0,-4 3-10 15,4-3 12-15,0 0-3 0,0 0-1 0,0 0 0 16,0 0 0-16,4 9 0 0,-1-2 0 0,-3-7 0 16,0 0-8-16,7 0 10 0,4 0-10 0,-4 0 10 15,3 0-10-15,1 0 8 0,0 0-8 0,-1 0 8 16,4 0-8-16,-3 0 0 0,3 0 0 0,-3 0 0 15,3 3 0-15,0 0 0 0,0 3 0 0,-3-3 0 16,3 4 0-16,-4-1 0 0,1 0 0 0,-1 0 0 16,1 1 0-16,0-1 0 0,-1 0 0 0,1 4 0 0,-4-1 0 15,0 0 0-15,3 1 0 0,-6-1 0 16,-1 1 0-16,5-1 0 0,-5 4 0 0,1-4 8 0,-4 0-8 0,3 1 8 16,-3 5-8-16,-3-2 8 0,3 0-8 0,-4 2 8 15,1-2-8-15,-5-1 8 0,5 1-8 0,-4-1 8 16,0-2-8-16,0-4 8 0,0 3 0 0,7-9 0 15,-7 7 0-15,0-4 0 0,-4 3 4 0,0-3 0 16,4-6 0-16,-7 3 0 0,4-6-4 0,-1 3-8 16,-3-4 12-16,-4-2-4 0,4 0-8 0,-3-1-11 15,2 1 3-15,-2-1 0 16,3-5-97-16,3 2-19 0,-3-2-4 0,3 2-668 0,1 0-132 16</inkml:trace>
  <inkml:trace contextRef="#ctx0" brushRef="#br0" timeOffset="38817.278">29217 8269 906 0,'0'0'25'0,"0"0"7"0,0 0-32 0,-7 3 0 0,7-3 0 0,-7 7 0 0,7-7 74 0,-4 3 8 16,4-3 2-16,-3 9 0 0,3-9-18 0,-4 10-3 15,1-4-1-15,3-6 0 0,0 0-9 0,0 0-1 16,0 6-1-16,0 1 0 0,3 2 13 0,-3-9 2 16,0 0 1-16,0 6 0 0,4 4 1 0,-1-4 1 15,1 3 0-15,-4-2 0 0,3 2-18 0,1 0-4 0,-4-6-1 0,4 13 0 16,-1-6-10-16,-3 2-3 0,0 1 0 0,0-1 0 16,0-2-7-16,4 2-2 15,-8 1 0-15,4 2 0 0,4-5-8 0,-4-1-1 0,0 1-1 0,3-1 0 16,-3 0-3-16,0-9-1 0,0 0 0 0,0 0 0 15,0 0 2-15,0 0 0 0,0 0 0 0,0 0 0 16,0 0-4-16,0 0 0 0,0 0 0 0,0 0 0 16,0 0-8-16,-3-6 0 0,3 3 0 0,-4-3 0 15,4-4 0-15,0 7 0 0,0-3 0 0,0-4 0 16,0 1 10-16,0 0 0 0,0-1 0 0,0 1 0 16,0-4-10-16,0 1 0 0,0 2 0 0,-3 1 0 15,3-7 0-15,0 7 0 0,-4-1 0 0,4 1 0 16,0 0-12-16,4-1 12 0,-4-2-10 0,0 2 10 15,3 4-11-15,1 0 11 0,-1 0-12 0,1-4 12 16,-1 4-12-16,1 3 12 0,-1-4-12 0,1 1 12 16,3 0 0-16,-4-4-8 0,4 10 8 0,0-3 0 15,1-3 0-15,-1 3-10 0,0-3 10 0,-4 6-8 0,4 0 8 16,-7 0 0-16,0 0-9 0,7 0 9 16,0 0-8-16,-3 6 8 0,-1-3-10 0,1 6 10 0,-4 1-8 0,3 2 8 15,-3 1 0-15,0-4-9 0,4 4 9 0,-4-4 0 16,0 7 0-16,3-3 0 0,-3-1 0 0,4-3 0 15,0 7 0-15,-1-3 8 0,-3-4-8 0,4 4 11 16,-1-4-11-16,1 0 12 0,-1 1-12 0,1-1 12 16,-1 1-12-16,-3-10 12 0,0 0-12 0,4 9 0 15,-1 0 9-15,1 1-9 0,-1 6 0 0,1-7 9 16,-4-6-9-16,3 10 0 0,-3-4 0 0,0-9-17 16,0 0 1-16,0 0 1 15,0 0-185-15,0 0-36 0</inkml:trace>
  <inkml:trace contextRef="#ctx0" brushRef="#br0" timeOffset="39485.466">29549 8354 1101 0,'0'0'24'0,"0"0"4"16,0 0 2-16,-7 3 2 0,7-3-32 0,0 0 0 0,-11 0 0 0,4 3 0 0,7-3 99 0,-7 3 13 16,7-3 2-16,-7 0 1 0,7 0-27 0,-4 7-6 15,4-7-1-15,0 0 0 0,-3 0-7 0,3 0-2 16,0 0 0-16,0 0 0 0,0 0-19 0,0 0-4 15,0 0-1-15,0 0 0 0,0 9-10 0,0-9-2 16,3 6-1-16,4-3 0 0,-3-3-16 0,3 10-3 16,0-10-1-16,4 6 0 0,-4-6-3 0,3 3-1 15,-3-3 0-15,0 7 0 0,4-7-11 0,0 0 12 16,-4 0-12-16,0 3 12 0,0-3-2 0,0-3 0 16,0-4 0-16,0 4 0 0,-4 3-10 0,1-6 8 15,-1-4-8-15,1 10 8 0,0-9 2 0,-1 0 0 16,4 2 0-16,-3-2 0 0,-4 3-10 0,0-4 12 0,0 1-12 0,0 0 12 15,0 2-12-15,0-2 10 0,0-1-10 0,-4 7 10 16,4-6-10-16,0 9 0 0,-7-10 0 0,7 10-11 16,-7-3 11-16,7 3 0 0,-7 0 0 0,0 0 0 15,0 0 0-15,0 0-10 0,0 3 10 0,3 4 0 16,-3-4 0-16,0-3 0 0,0 9 0 0,0-2 0 16,0-1 0-16,0 0-10 0,0 0 10 0,0 4-8 15,0-4 8-15,0 0 0 0,0 1 0 0,0-1 8 16,-1 0-8-16,1 0 0 0,4 1 8 0,-4 2-8 15,3-3 0-15,1-3 0 0,-4 7 0 0,3-1 8 16,1 1-8-16,3-1 0 0,-4 1 0 0,1 2 0 16,-1-3 0-16,4 4 0 0,0 0 0 0,-3-1 0 15,3-3 0-15,0 1 0 0,0 6 0 0,3-7 0 16,1 0 0-16,-1 1 0 0,1-1 0 0,3 1 0 0,-4-4 0 0,4 3 0 16,4-2 0-16,-4 2 0 0,4-3 0 0,3 4 0 15,-4-7 0-15,4 0 0 0,0-3 0 0,1 0 0 16,-1 0 8-16,0 0-8 0,3 0-10 0,1 0-6 15,0-3-2-15,-1 0-742 16,4 3-149-16</inkml:trace>
  <inkml:trace contextRef="#ctx0" brushRef="#br0" timeOffset="40099.992">29997 8755 1549 0,'0'0'44'0,"0"0"9"0,-7 0-42 0,7 0-11 0,0 0 0 0,-7 0 0 16,3 0 114-16,4 0 21 0,0 0 4 0,0 0 1 15,0 0-39-15,0 0-7 0,0 0-2 0,0 0 0 16,0 0-40-16,0 0-8 0,7 0-1 0,0 0-1 0,4-6-22 0,-1 6-5 16,1 0-1-16,3-3 0 0,0 3-6 0,0 0 0 15,0-6-8-15,4 3 12 0,0 3-12 0,-4 0 11 16,7 0-11-16,-3 3 10 0,-1-3-10 0,1 0 0 15,-1 3 0-15,-2 0 0 0,6-3 0 0,-4 3 8 16,5 0-8-16,-1-3 0 0,-4 3 0 0,1-3 8 16,0 0-8-16,-1 0 0 0,-3 7 8 0,4-4-8 15,0-6 0-15,-1 3 8 0,-3 3-8 0,1-3 12 16,2 0-12-16,-3 0 12 0,4 0-12 0,0 0 10 16,-4 0-10-16,0 0 10 0,0 0-10 0,0 0 0 15,0 0 9-15,-3 0-9 0,3 0 8 0,0-3-8 0,0-4 8 16,4 7-8-16,-4 0 0 0,0 0 8 0,0-3-8 15,-3 0 0-15,6 3 0 0,-3-3 0 0,4 0 0 0,-4 3 0 16,-3-3 0-16,3 0 0 0,-4 3 0 0,4 0 0 16,-3 0-13-16,0 3-1 0,-4 0 0 0,3-3 0 31,-3 3-14-31,-3-3-2 0,3 0-1 0,0 0 0 16,-3 3-9-16,3-3-1 0,-4 6-1 0,-3-6 0 15,0 0-10-15,0 0-3 0,0 0 0 0,0 0 0 16,4 0-35-16,-4 0-7 0,0 0-2 0,0 0-481 0,3 7-96 0</inkml:trace>
  <inkml:trace contextRef="#ctx0" brushRef="#br0" timeOffset="44965.584">31454 8457 846 0,'0'0'18'0,"0"0"4"0,0 0 1 0,0 0 1 0,0 0-24 0,0 0 0 0,0 0 0 0,0 0 0 16,0 0 37-16,0 0 3 0,-4-6 0 0,4 6 0 15,0 0 10-15,0 0 2 0,0 0 1 0,0 0 0 16,0 0 10-16,0 0 1 0,0 0 1 0,0 0 0 16,0 0-5-16,0 0-2 0,0 0 0 0,0 0 0 15,0 0-13-15,-3 6-2 0,-1 1-1 0,1-1 0 16,-1 3-10-16,4 1-1 0,0 2-1 0,-3-2 0 16,3 2-6-16,0-2 0 0,0-1-1 0,0 4 0 15,0 2-2-15,3 1 0 0,1 3 0 0,-4 3 0 16,3 0 1-16,1 3 0 0,-1 0 0 0,1 0 0 15,-1 0 6-15,1 0 2 0,-4-6 0 0,0 6 0 16,0 3 6-16,3 4 2 0,-3-10 0 0,0 6 0 16,0 0 2-16,0-6 0 0,0 3 0 0,0-3 0 15,0 3-23-15,4 0-4 0,-4-3-1 0,0 0 0 0,0 0-2 16,0 3-1-16,3-6 0 0,-3 0 0 0,0 0-9 0,4-4 10 16,-4 4-10-16,3-6 10 0,-3-7-10 0,4 10 8 15,-4-4-8-15,0-6 8 0,0 4 0 0,0-4-8 16,0 0 12-16,0-6-4 0,0 0 11 0,0 0 1 15,0 0 1-15,-4-6 0 0,-3 0-7 0,4-4-2 16,-4 1 0-16,0-7 0 0,3 4-3 0,-3-4-1 16,-3-3 0-16,-1 0 0 0,0-3-8 0,1 0-9 15,-1 4 9-15,-3-4-13 16,3 3-24-16,-3-6-5 0,0 3-1 0,4-3 0 16,-1-3-93-16,1 6-20 0,2-7-3 0,-6 4-1 15,7 3 60-15,-3 0 12 0,3-3 3 0,0 7 0 16,0-1-27-16,-4 3-6 0,7-3-1 0,-3 4-321 0,4 2-65 0</inkml:trace>
  <inkml:trace contextRef="#ctx0" brushRef="#br0" timeOffset="45271.138">31249 8188 1888 0,'-14'-13'53'0,"7"10"13"0,7 3-53 0,-7-6-13 0,0-4 0 0,0 7 0 0,7 3 100 0,-4-6 16 15,-3-3 4-15,4 9 1 0,3 0-73 0,0 0-16 16,-4-10-2-16,4 10-1 0,0 0-29 0,0 0 0 16,0 0 0-16,0 0 0 15,0 0-145-15,7 0-35 0,-3-3-8 0</inkml:trace>
  <inkml:trace contextRef="#ctx0" brushRef="#br0" timeOffset="45934.939">31736 8539 1664 0,'0'0'47'0,"0"0"11"0,-7-6-46 0,3-4-12 0,-3 7 0 0,0-3 0 16,0 3 124-16,4-4 24 0,-1 4 4 0,-3-3 0 0,4 3-61 0,-5 0-13 16,1-3-2-16,7 6-1 0,-7-4-40 0,4 4-8 15,-4 0-2-15,7 0 0 0,-7 0-25 0,0 7 0 16,0-4 0-16,0 3 0 0,-1 3 0 0,1 1 0 15,0-1 0-15,4 1 0 0,-4-1 8 0,0 7-8 16,3-4 8-16,1 4-8 0,-4 0 0 0,3 3 0 16,1-4 0-16,-1-2 0 0,1 6 0 0,-1-7 0 15,4 1 0-15,0-1 0 0,-4 1 0 0,4-1 0 16,4-2 0-16,0-1 0 0,-4-9 0 0,3 6 8 16,1-6-8-16,3 10 8 0,3-10 0 0,-3 0-8 15,4 0 12-15,-1 0-4 0,5 0-8 0,-1-3 10 16,0-4-10-16,0 7 10 0,4-3-10 0,-4 0 8 0,0-3-8 15,0 0 8-15,-4-1-8 0,1-2 10 0,0-1-10 0,-4 4 10 16,0-6-1-16,-4-1 0 0,1 1 0 0,-1-1 0 16,-3-3-9-16,0 7 0 0,-3 0 9 0,-1-1-9 15,4 1 0-15,-7 2 8 0,4-2-8 0,-1 3 0 16,-3-1 0-16,4 4 8 0,-1-3-8 0,-3 3 0 16,7 3 0-16,0 0 0 0,0 0 0 0,0 0 0 15,-4 3 0-15,4-3 19 0,-3 6-3 0,3 1-1 16,0-1-32-16,0 3-7 0,0 1 0 0,3-1-1 15,1 1 25-15,-1-1-10 0,5 0 10 0,-1 1 0 16,-4-4 0-16,1 3-8 0,3 4 8 0,-4-1 0 16,4 1 0-16,4 0 0 0,-4-4 0 0,0 0 0 15,0 1 0-15,0-1 0 0,4 1 0 0,-4-1 0 16,3 4-15-16,-3-7 1 0,4 3 0 0,3-2 0 16,-3 2-174-16,-1 0-36 0,1-6-6 15</inkml:trace>
  <inkml:trace contextRef="#ctx0" brushRef="#br0" timeOffset="46682.541">31993 8457 1597 0,'0'0'45'0,"0"0"11"0,0 0-45 0,0 0-11 0,0 0 0 16,0 0 0-16,0 0 85 0,0 0 15 0,0 0 4 0,-3 10 0 16,-1-4-60-16,4 0-12 0,4 4-3 0,-4 2 0 15,3-2-13-15,-3 2-2 0,4-2-1 0,-4 5 0 16,3 1 19-16,-3 0 4 0,0-4 1 0,0 4 0 16,0 3-1-16,0-7 0 0,0 7 0 0,0-9 0 15,4 8 1-15,-4-5 0 0,0-1 0 0,0-2 0 16,0-1-10-16,0 1-3 0,0-4 0 0,0-6 0 15,0 0-11-15,0 0-2 0,0 0-1 0,0 0 0 16,0 0 3-16,0 0 1 0,0 0 0 0,4-6 0 16,-4 3-2-16,3-10 0 0,-3 0 0 0,0 1 0 15,0-1-12-15,0-5 11 0,4 8-11 0,-4-9 10 16,0 7-10-16,0-1 0 0,0-2 0 0,0 2 8 16,3 0-8-16,-3-2 0 0,0-1 0 0,4 4 0 15,-4-4 0-15,0 6 0 0,3 1 0 0,-3 3 0 0,0 0-10 16,0 6 10-16,4-4 0 0,-4 4-9 0,0 0 9 15,0 0-10-15,7 0 10 0,0 0-10 0,0 7 10 0,-4-1-12 16,4 3 12-16,1 1-12 0,-1-1 12 0,-4 4 0 16,1-4 0-16,-1 4 0 0,1-1 0 0,-1 1 0 15,1-4 0-15,-1 4 0 0,1-1 0 0,3-2 0 16,-4-4 0-16,-3 3-8 0,4-2 8 0,-1-4 0 16,1 6 0-16,-1-9 0 0,1 6 8 0,-4-6-8 15,0 0 10-15,0 0-10 0,4-6 12 0,-1-3-3 16,1 6-1-16,-4-7 0 0,3 1 4 0,1-1 1 15,-4-2 0-15,3 2 0 0,1-2-13 0,-4-1 0 16,3 1 8-16,1-4-8 0,3 7 0 0,-4-1-8 0,-3 1 8 16,4-1-13-16,-4 7 13 0,0 3 0 0,0 0 0 0,0 0-9 15,0 0-1-15,7 0 0 0,-7 0 0 0,3 3 0 16,5-3 10-16,-5 10 14 0,4-1-3 0,-3 1-1 16,-1-1-23-16,4 7-5 0,-3-1-1 0,-1-2 0 15,1 0 19-15,-1 2 0 0,1 1 0 0,-1 0 0 16,1-4 0-16,-1 4 0 0,-3-4 0 0,4 1 0 15,-1-1 0-15,1 1 0 0,0-4 0 0,-1 1 0 16,1-4 8-16,-4-6-8 0,3 6 0 0,1 1 9 16,3-4-9-16,-7-3 0 0,3 6 0 0,8-3 0 15,-8-3-112 1,4 0-20-16,0 0-5 0,1 0-907 0</inkml:trace>
  <inkml:trace contextRef="#ctx0" brushRef="#br0" timeOffset="47248.665">32568 8514 1778 0,'0'0'39'0,"0"0"8"0,-7-3 1 0,0-4 3 0,0-2-41 0,0 6-10 16,4-3 0-16,-4 3 0 0,3-4 107 0,-3 4 19 15,4-3 4-15,-5 0 1 0,1 2-75 0,4 4-14 16,3 0-3-16,-7 0-1 0,7 0-24 0,-7 4-5 0,0 2-1 0,0 0 0 16,0 4-8-16,0-1 0 0,0 3 0 0,-1-2 0 15,5 6 0-15,-4-4 0 0,0 1 0 0,0-1 0 16,3 4 0-16,-3 0 15 0,4-4-3 0,-1 4 0 16,1-4 4-16,-1-2 0 0,1-1 0 0,3 7 0 15,0-4-4-15,0 1-1 0,3-7 0 0,-3 4 0 16,0-10-3-16,7 6 0 0,-3-3 0 0,3 3 0 15,0-3 2-15,0 1 0 0,0-1 0 0,0-3 0 16,4 0-2-16,-4 0-8 0,0-3 12 0,0 3-4 16,3-7 0-16,-3 1 0 0,0 0 0 0,-3-1 0 15,3-2 0-15,0-4 0 0,-3 4 0 0,3-3 0 16,-4 2-8-16,4-9 10 0,-3 10-10 0,-1-4 10 16,-3 4-1-16,4-4 0 0,-4 1 0 0,0 2 0 15,0 1-9-15,0 0-11 0,-4-4 3 0,1 4 0 16,3-1-18-16,-4 7-3 15,4 3-1-15,0 0 0 0,0 0 17 0,0 0 3 0,0 0 1 0,0 0 0 0,0 0 1 16,-7 3 0-16,4 7 0 0,-1-4 0 0,4-6 8 16,-3 13 0-16,3 2 0 0,0 1 8 0,0 3-8 0,0-4-8 15,0 4 8-15,0-6-12 0,3 12 12 0,-3-6 0 16,4-4 0-16,-1 1 8 0,1 0-8 0,-4-4 8 16,3 1-8-16,1 2 8 0,-1-2-8 0,1-4 0 15,-1 1 8-15,1-1-8 0,-1 1 0 0,-3-4 9 16,4 0-9-16,-4-6 0 0,7 3 0 0,0-3 0 15,0 0-10-15,0 0 10 16,0 0-201-16,0 0-33 0,4-3-6 0</inkml:trace>
  <inkml:trace contextRef="#ctx0" brushRef="#br0" timeOffset="47514.931">32741 8530 1594 0,'0'0'35'0,"-3"9"7"0,-1-6 2 0,1 10 1 0,-1-7-36 0,1 3-9 0,3 4 0 0,0-4 0 16,0 4 84-16,0-1 14 0,0 1 3 0,0 3 1 15,0-4-47-15,3 4-10 0,-3-7-1 0,0 4-1 16,0-1-18-16,0 1-3 0,0-7-1 0,4 4 0 0,-4-4-4 15,0 0-1-15,0-6 0 0,0 0 0 0,7 6-16 0,-7-6-19 16,3 0 4-16,1 10 1 16,3-10-184-16,-7 0-37 0</inkml:trace>
  <inkml:trace contextRef="#ctx0" brushRef="#br0" timeOffset="47695.542">32699 8351 1897 0,'-11'-6'41'0,"4"-1"9"0,0 1 2 0,0 0 2 0,7 0-43 0,0 6-11 0,0 0 0 0,0 0 0 15,0 0 70-15,0 0 12 0,0 0 2 0,0 0 1 16,0 0-57-16,0 0-12 0,0 0-3 0,0 0 0 31,0 0-146-31,0 9-30 0,4 0-5 0,3 1-2 0</inkml:trace>
  <inkml:trace contextRef="#ctx0" brushRef="#br0" timeOffset="48267.224">33140 8523 1743 0,'0'0'49'0,"-7"0"11"0,3-3-48 0,-3-3-12 0,0 6 0 0,0 0 0 0,0-3 128 0,0 3 24 15,0-7 4-15,7 7 0 0,-7 0-67 0,0 0-13 16,0 0-4-16,7 0 0 0,-7 7-44 0,0-7-10 16,0 3-2-16,0 3 0 0,3 4-16 0,-3-7 0 15,0 6 0-15,3 1 0 0,-3 2 0 0,0-3 0 16,4-2 0-16,-4-1 0 0,3 0 0 0,-3 4 0 15,4-1 0-15,-1 1 0 0,1-1 11 0,-1 0-11 16,1-2 10-16,3-4-10 0,0 6 10 0,0-9-10 16,0 0 10-16,0 0-10 0,0 10 13 0,0-10-3 15,0 0-1-15,7 6 0 0,-4-3-9 0,1 0 10 0,-4-3-10 0,7 6 10 16,0-3-10-16,0 1 0 0,3-1 0 16,-3 0 8-16,4 0-8 0,-4 0 0 0,4 0 0 15,-4 0 0-15,3 1 0 0,-3-1 0 0,0 0 0 16,4 0 0-16,-4 3 0 0,0-3 0 0,0 1 0 0,0-1 0 15,0 0 0-15,0 0 0 0,0 0 0 0,0 3 0 16,1-6 0-16,-1 10 0 0,-4-4 0 0,1-3 0 16,3 3 0-16,-4-2 0 0,4 2 0 0,-3-3 0 15,-1 3 0-15,1 1 0 0,-1-1 0 0,-3 6 0 16,4-5 8-16,-4 2-8 0,-4-3 8 0,4 1-8 16,-3-1 14-16,-1 3-2 0,-3 1-1 0,0-1 0 15,0 0-11-15,0-5 8 0,-3 5-8 0,-5 7 8 16,5-7 0-16,-4 0 0 0,0-2 0 0,3-1 0 0,-3-3 0 15,0 3 0-15,3-2 0 0,-3-4 0 0,4-4-8 16,-5 4 0-16,5-6 0 0,-1 3-11 16,1 0-106-16,-4-3-22 0,3-4-4 0</inkml:trace>
  <inkml:trace contextRef="#ctx0" brushRef="#br0" timeOffset="55518.569">28194 9630 1292 0,'0'0'28'0,"0"0"7"0,0 0 1 0,0 0 0 0,-7 0-36 0,0 0 0 0,0 0 0 0,0 0 0 15,-4 0 73-15,1 3 8 0,3-3 2 0,-4 3 0 16,-3-3-7-16,3 4-2 0,1-1 0 0,-1-3 0 16,4 6-15-16,-4-3-3 0,1 3-1 0,-1-3 0 15,4 4-25-15,-3-4-5 0,-1 6-1 0,1-2 0 16,2 5 5-16,-2-2 1 0,3-1 0 0,0 0 0 15,-4 1-22-15,4-4-8 0,0 3 0 0,0 1 0 16,0-1 0-16,3 1 0 0,1-4 0 0,-4 10 0 16,3-7 0-16,1 0 0 0,-1 1 0 0,4-1 0 15,-3 1 0-15,-1-1 0 0,4-9 0 0,4 6 0 16,-1 4 0-16,-3-7 0 0,4 6 0 0,-1-6 0 0,-3-3 12 16,7 0-3-16,0 0-1 0,0-3 0 0,4-3 4 0,0 0 0 15,-4-1 0-15,3 1 0 0,1-3-1 0,3-4 0 16,-3 4 0-16,-1-7 0 0,4-3-11 15,-3 7 0-15,-1-7 0 0,1 0 0 0,0 3 0 0,-4 1 0 16,3-4 0-16,1 0 0 16,-4-3-9-16,3 0-1 0,-2 0 0 0,-1 7 0 0,-4-7-4 0,4 3-1 15,0 0 0-15,0 0 0 0,-3-3 6 0,-1 4 1 16,1-1 0-16,-4-10 0 0,3 11 8 0,-3-1 0 16,0 3 0-16,0 0 8 15,-3 1-32-15,3 2-7 0,0 13-1 0,-4-12 0 0,4 12 24 0,-7-10 8 0,7 10 0 0,0 0-9 16,-3-9 9-16,-4 3 0 0,3 6 0 0,1 0 8 15,-4 0-8-15,3 0 0 0,1 6 0 0,-1-3 0 16,0 6 0-16,1-2 0 0,-1-1 0 0,1 3 0 16,-1 4-10-16,4-1 10 0,-3 1-12 0,3 3 12 15,0 3 0-15,0 2 0 0,0 1 8 0,0 7-8 16,3 2 0-16,-3 0 0 0,4 1 0 0,-4 2 0 16,3-2 8-16,-3-4-8 0,4 0 0 0,-4 0 0 15,3 0 0-15,-3-6 0 0,0 0 0 0,0-3 0 16,0-3 24-16,0 3 6 0,0-1 1 0,0-2 0 15,0 0-31-15,0-4 0 0,0-2 0 0,0-1 0 16,0 1 13-16,-3-4-3 0,3-3-1 0,0 6 0 16,0-9-102-16,0 0-21 0,3 0-4 0,-3 0-776 15</inkml:trace>
  <inkml:trace contextRef="#ctx0" brushRef="#br0" timeOffset="56036.373">28250 9812 1310 0,'0'0'37'0,"0"0"8"0,0 0-36 0,0 0-9 0,0 0 0 0,0 0 0 15,0 0 78-15,0 0 14 0,0 0 2 0,0 0 1 16,0 0-28-16,0 0-6 0,0 0-1 0,0 0 0 16,4 3-28-16,0 3-5 0,3-2-2 0,0 2 0 15,0-6 25-15,3 3 5 0,1-6 1 0,-4 3 0 16,0 0-13-16,4-6-3 0,-4 6 0 0,3 0 0 16,-3-4-22-16,0-2-5 0,0-3-1 0,4 9 0 15,-4-10 0-15,-3 1 0 0,3 3 0 0,-4-4 0 16,-3-2-12-16,4 2 0 15,-4-2 0-15,0 2 0 0,3 1-10 0,-3-4-5 0,0 4-1 0,-3 0 0 16,3 2 7-16,-7-2 1 0,3 6 0 0,-3-4 0 16,3 1-21-16,-6 3-4 0,-1 0-1 15,1 3 0-15,3 0 34 0,-4 3 0 0,0 0 0 0,1 3 0 16,-1 4 0-16,1-1 0 0,-1 1 0 0,1-1 0 16,3 7 0-16,-4-1 0 0,4 1 0 0,3-3 0 0,-3 2 25 15,4-2 6-15,-4-4 1 16,3 7 0-16,4-3-20 0,0-4-3 0,4 3-1 0,-4-2 0 15,7-1 4-15,-4 1 0 0,4-1 0 0,0 1 0 0,0-4-2 0,4 0 0 16,0 0 0-16,3 1 0 0,3-4-10 0,-3-3 0 16,4 6 0-16,3-6 0 15,0 0-64-15,4 0-14 0,0-6-3 0,-4 3-1 0</inkml:trace>
  <inkml:trace contextRef="#ctx0" brushRef="#br0" timeOffset="56902.364">28981 9373 1101 0,'0'0'24'0,"0"0"4"0,0 0 2 0,0 0 2 0,0 0-32 0,0 0 0 0,0 0 0 0,0 0 0 15,0 0 78-15,0 0 9 0,0 0 1 0,0 0 1 16,0 0-37-16,-7 0-7 0,7 0-1 0,-4 3-1 0,4-3-18 0,-7 3-3 16,4 0-1-16,3-3 0 0,0 0 15 0,-8 7 2 15,5-1 1-15,-1-3 0 0,1 7-17 0,-1-7-3 16,4-3-1-16,-3 9 0 0,-4 0 23 0,3 1 5 15,-3-1 1-15,4 4 0 0,-1-1-27 0,1 1-4 16,-1 3-2-16,1-4 0 0,-1 1 2 0,1 5 1 16,3 1 0-16,0 3 0 0,0 0-8 0,0 3-1 15,0 0-8-15,0-3 12 0,0 7-4 0,3-1-8 16,-3-3 11-16,0 0-11 0,4 3 23 0,-4 0-3 16,0-3 0-16,0-3 0 0,0 0-20 0,0-3 0 15,0 0 0-15,-4 3 0 0,4-6 0 0,-3-1 0 16,-1 1-8-16,0-4 8 0,1 4 0 0,-1-6 0 0,1 5 0 15,-1-2 11-15,1-4-11 0,-1 1 0 0,1-1 0 0,-1 0 0 16,1-2 0-16,3-7-14 0,0 0 2 0,0 0 0 31,0 0-40-31,0 0-7 0,0-10-1 0,3 1-560 0,1-1-112 0</inkml:trace>
  <inkml:trace contextRef="#ctx0" brushRef="#br0" timeOffset="57291.046">28737 9652 1249 0,'0'0'27'0,"0"0"5"0,0 0 2 0,0 0 2 0,0 0-28 0,0 0-8 16,0 0 0-16,0 0 0 0,0 0 69 0,0 0 13 15,0 0 2-15,0 0 1 0,7 3-5 0,-3-3 0 16,-1 3-1-16,4-3 0 0,1 3-24 0,-1-3-5 16,3 7-1-16,-3-7 0 0,4 0-18 0,-1 3-4 15,4 3-1-15,1-3 0 0,2-3-9 0,4 7-1 16,-3-4-1-16,3 3 0 0,-3-3-7 0,-1-3-8 15,5 0 11-15,-5 6-11 0,-3-2 11 0,4-4-11 0,0 0 10 16,-1 3-10-16,-3-3 0 0,1 0 0 0,-1-3 0 16,0 3 0-16,-4 0 0 0,1 3-15 0,0-3 2 15,-4 0 0 1,3 6-120-16,-3-3-24 0,0-3-5 0</inkml:trace>
  <inkml:trace contextRef="#ctx0" brushRef="#br0" timeOffset="58588.593">29101 9821 843 0,'0'0'24'0,"0"0"5"0,0 0-29 0,0 0 0 0,0 0 0 0,0 0 0 15,0 0 99-15,0 0 13 0,-7 4 4 0,7-4 0 0,0 0-24 0,0 0-4 16,0 0 0-16,-4 0-1 0,4 0-27 0,0 0-4 15,0 0-2-15,-7 6 0 0,7-6-6 0,-4 3-2 16,4 6 0-16,-3-2 0 0,3-7-3 0,0 6-1 16,3 3 0-16,-3-2 0 0,4-1-19 0,0 0-4 15,-1-3-1-15,1 4 0 0,3-1 14 0,0 0 4 16,0 0 0-16,0-6 0 0,3 7-21 0,1-7-4 16,0 0-1-16,3-7 0 0,-4 7 14 0,1 0 4 15,-1-6 0-15,1 0 0 0,0 0 1 0,-1-4 1 16,-3 1 0-16,4 2 0 0,-4-2-14 0,0 3-4 15,0-1 0-15,-3-5 0 0,-1 9-12 0,-3-7 9 16,4 1-9-16,-4 0 8 0,-4 2-8 0,1-2-12 16,-1 3 2-16,-3-1 1 0,3 4-11 0,-3 0-3 0,-3-3 0 15,3 3 0-15,-4 0 1 0,1-1 0 0,-1 4 0 0,4 0 0 16,-4 0 13-16,4 0 9 0,-3 4-12 0,-1-1 12 16,1 3-9-16,-1 0 9 0,4 4 0 0,-4 2-9 15,8 1 9-15,-8-4 0 0,4 1-9 0,4 5 9 16,-4-2 0-16,-1-1 0 0,5-2 0 15,-1 2 0-15,1-2 0 0,-1 2 0 0,4-9 0 0,0 7 0 16,-3-4 9-16,3 3-9 0,0 1 10 0,0-1-10 16,0 1 0-16,3-4 8 0,1 3-8 0,-1-2 0 15,1-1 0-15,-1 0 0 0,5 0 8 0,-5 1-8 16,4 2 0-16,0-3 0 0,4 1 0 0,-4-1 0 16,3 0 0-16,1 0 0 0,0-2-9 0,-1 5 9 15,4-9-88 1,0-3-12-16,4-3-3 0,0 2-527 0,-1-2-106 0</inkml:trace>
  <inkml:trace contextRef="#ctx0" brushRef="#br0" timeOffset="59413.898">29397 9781 1071 0,'0'0'30'0,"0"0"7"0,0 0-29 0,0 0-8 15,0 0 0-15,0 0 0 0,0 0 72 0,0 0 12 0,0 0 4 0,0 0 0 16,-4 6-20-16,1-6-4 0,-4 9-1 0,3 1 0 16,1-1-17-16,-1 1-3 0,1-1-1 0,-1 7 0 15,1-4 7-15,3 4 2 0,-4 0 0 0,4 2 0 16,-3-2-3-16,3 3 0 0,0-7 0 0,-4 4 0 15,4 0-10-15,-3-4-2 0,3-2-1 0,0 2 0 16,3-6-7-16,-3 4-2 0,0-4 0 0,0 0 0 16,0-6-2-16,0 0-1 0,0 0 0 0,0 0 0 15,0 0 2-15,0 0 1 0,0 0 0 0,0 0 0 16,0-6-2-16,4-3 0 0,-1-1 0 0,-3-2 0 16,4 2-12-16,-1-5-2 0,1-1-1 0,-1 0 0 15,1-2-9-15,3 5 0 0,-4-3 0 0,4 7 0 16,-3-4 0-16,0 4 0 0,3-4 0 0,-4 4 0 15,4 3 0-15,-7 6 0 0,4-3 0 0,-1-1 0 16,1 1-11-16,-1 3 11 0,4 0-8 0,-3 3 8 0,3 1-9 0,-4 2 9 16,4 3-10-16,-3 1 10 0,0 2 0 0,-1 1-9 15,1-1 9-15,-1 4 0 0,-3-3 0 0,4-4 0 16,-4 10 0-16,3-7 0 0,-3-2 0 0,0-1 0 16,4 1 0-16,-4-1 8 0,0-3-8 0,0 4 0 15,0-10 0-15,0 0 0 0,0 6 8 0,0-6-8 16,0 0 10-16,0 0-10 0,0 0 9 0,0 0-9 15,0 0 8-15,0 0-8 0,0 0 8 0,0 0-8 16,3-6 0-16,-3 6 8 0,0 0-8 0,0 0 0 16,7-10-10-16,-3 4 10 0,-1-3-15 0,1 5 3 0,-1-2 1 15,-3 0 0-15,4-4 11 0,-1 4-12 0,-3 0 12 0,4 0-12 16,0-1 12-16,-1 4 0 0,-3-3 0 0,0 6 0 16,0 0 0-16,7-3-8 0,-7-3 8 0,0 6 0 15,4-4 0-15,-4 4 0 0,0 0 0 0,0 0 0 16,7 0 0-16,-4 4-10 0,-3-4 10 0,7 6 0 15,-3-3 0-15,-4-3 0 0,3 6 0 0,1-3 0 16,-1 10 0-16,1-7 0 0,-4-6 0 0,3 6 0 16,1 1 0-16,-4-1 0 0,0-6 8 0,0 0-8 15,3 9 0-15,1-5 8 0,-4-4-8 0,0 9 0 16,4-3 0-16,-1 4 8 0,-3-1-8 0,4-6 0 16,-1 7 0-16,1-4 0 0,-4-6 8 0,3 3-8 15,1-3 0-15,-1 6 0 0,4-3 8 0,-3-3-8 16,3 0 0-16,0 0 8 0,0 0-8 0,0 0 0 15,4 0 10-15,-4-9-10 0,3 6 10 0,4-3-10 16,-3-4 0-16,3 7 0 0,0-3 0 0,0-4 0 16,-3 1-79-16,-1 0-21 0,-2-1-5 0,2 4-1 15,1-4-108-15,-4 1-22 0,10-10-4 16,-10 4-498-16</inkml:trace>
  <inkml:trace contextRef="#ctx0" brushRef="#br0" timeOffset="60009.755">29856 9815 1298 0,'0'0'36'0,"0"0"10"0,0 0-37 0,-4 6-9 0,-3 4 0 0,7-7 0 16,-4 13 112-16,1-7 20 0,3 4 4 0,0 2 0 16,0 1-30-16,0 0-6 0,3 2-2 0,1 1 0 15,-4 0-34-15,4 3-8 0,-1 0 0 0,1 3-1 16,-1-3-13-16,4 6-2 0,-3-3-1 0,-1-3 0 15,1 3-11-15,-4-3-3 0,3 0 0 0,-3-3 0 16,4 0-3-16,-4-3-1 0,0 2 0 0,0-2 0 16,0 0 9-16,-4-7 2 0,4 4 0 0,-3-4 0 15,3-3-20-15,-4 4-4 0,4-10-8 0,0 0 12 16,0 0 1-16,0 0 0 0,0 0 0 0,0 0 0 16,0 0 5-16,0 0 1 0,0 0 0 0,0 0 0 15,0 0 10-15,-3-3 3 0,-1-4 0 0,1 1 0 16,-1-3-24-16,1-1-8 0,3-2 0 0,0-1 9 15,0-3-9-15,0 1 10 0,0-4-10 0,0-6 10 0,0 0-10 16,0 3 0-16,-4-3 9 0,4 0-9 0,0 0 0 0,-3-4 0 16,-1 1 0-16,4 6-12 0,-4-6 12 0,4 3-12 15,-3-6 12-15,3 9-12 0,-4 0 2 0,4 0 0 16,0 0 0-16,0 3 0 0,4 0 0 0,-1 0 0 16,1 7 0-16,0-1 0 0,3 4 10 0,-4-1-13 15,4 7 5-15,4 0 8 0,-4 3-16 0,3 0 5 16,1 6 1-16,0-2 0 0,3 2 2 0,-4 0 0 15,1 0 0-15,-1 4 0 0,1-1 8 0,-4 1 0 16,0 2 0-16,0-2 0 0,-3-1 0 0,3 7 0 16,-4-7 0-16,-3 0 0 0,0 4 0 0,0 0 0 15,0-1 0-15,-3 1 0 0,-4-1 0 0,3-2 8 0,-3-1-8 16,0 0 8-16,0 4 0 0,0-4 0 0,-4 1 0 0,1-4 0 16,-1-3-8-16,1 0 12 0,-1 0-4 0,0-3 0 15,1-3 0-15,-4 0 1 0,3 0 0 0,-3 0 0 16,3-7-9-16,4 4 8 0,-3 0-8 0,3-7 8 15,0 4-24-15,0 0-6 0,0-1-1 0,3 7 0 32,1-3-141-32,-4 3-29 0,7-4-6 0,0 7-866 0</inkml:trace>
  <inkml:trace contextRef="#ctx0" brushRef="#br0" timeOffset="60521.864">30219 9724 1940 0,'0'0'43'0,"0"0"9"0,0 0 1 0,0 0 1 15,0 0-43-15,0 0-11 0,0 0 0 0,0 0 0 0,0 0 88 0,-7-3 15 16,7 3 3-16,-11 0 1 0,4 0-51 0,0 6-9 15,0-3-3-15,0 4 0 0,0-1-24 0,0 3-6 16,0-2-1-16,0-1 0 0,0 3-2 0,0 4-1 16,0-4 0-16,0 1 0 0,0-1-1 0,3 1 0 15,-3-4 0-15,3 3 0 0,1 1-9 0,-1-1 8 16,1-3-8-16,3 4 8 0,-4-1-8 0,4-9 12 16,0 0-12-16,0 0 12 0,0 6-12 0,0-6 10 0,0 0-10 0,0 0 10 15,4 10-10-15,-1-4 0 0,-3-6 0 0,0 0 0 16,7 3 0-16,1 0 0 0,-1-3 0 0,0 7 8 15,-4-4 7-15,4-3 1 0,0 6 0 0,0-3 0 16,0-3-16-16,4 6 0 0,-4-2 0 0,0 5 0 16,0-3 0-16,0-3 0 0,4 4 0 0,-8-1 0 15,4 0 0-15,-3-3 0 0,3 4 0 0,-4-4 0 16,5 3-12-16,-5-3-4 0,-3 3-2 0,0-6 0 16,4 4 18-16,-1 5 0 0,-3 3 0 0,4-2 0 15,-4-7 0-15,0-3 0 0,0 9 0 0,-4 1 0 16,1-1 0-16,-1-6 0 0,-3 7 0 0,0-1 9 15,0 1-9-15,0-1 0 0,-4-3 9 0,1-3-9 16,3 4 0-16,-4-1 0 0,-3-3 0 0,3 0-12 16,-3-3-110-16,4-3-22 15,-4 0-5-15,3-3-1 0</inkml:trace>
  <inkml:trace contextRef="#ctx0" brushRef="#br0" timeOffset="61149.932">30692 9859 1774 0,'0'0'39'0,"0"0"8"0,0 0 1 0,0 0 3 0,0 0-41 0,0 0-10 0,0 0 0 0,0 0 0 15,0 0 93-15,0 0 17 0,0 0 3 0,0 0 1 16,0 0-53-16,3 6-10 0,1-3-3 0,3 4 0 15,0-4-17-15,0 3-4 0,0-3-1 0,0 4 0 16,4-4 2-16,-4-3 0 0,3 0 0 0,-3 0 0 16,4-3 1-16,-1 3 1 0,1-4 0 0,-4 1 0 0,0-3-4 15,0 0-1-15,0-1 0 0,-3 4 0 0,3-3-14 0,-4-3-3 16,1-1-8-16,-4 1 12 0,3-1-12 0,-3 1 0 16,0 0 0-16,-3-1 0 0,-1 4 0 0,1-3 0 15,-1-1-8-15,1 4 8 0,-4 0 0 0,0-1-8 16,-4 1 8-16,4 3 0 0,4 3-8 0,-5 0 8 15,-2 0 0-15,3 0 0 0,-4 3-9 0,1 0 9 16,-1 7 0-16,0-4-9 0,4 3 9 0,-3 1 0 16,-1-4 0-16,1 3 0 0,3 7 0 0,0-3 0 15,0-4 8-15,-4 7-8 0,7-4 8 0,1 1-8 16,-1-1 8-16,4 1-8 0,0-1 9 0,0-2-9 16,0-1 12-16,4 7-12 0,3-4 12 0,0-2-12 0,-3 2 12 15,3 1-12-15,3-4 8 0,-3 4-8 0,7-4 0 16,-3 1 0-16,-1-4 0 0,5 0 10 0,-5 0-10 0,1 4 8 15,3-7-8-15,-4-3 0 0,5 0 0 0,-5 0 0 32,4 6-32-32,0-6-1 0,0 3-1 0,-3-12 0 15,7 6-158-15,-4-7-32 0,3 4-7 0</inkml:trace>
  <inkml:trace contextRef="#ctx0" brushRef="#br0" timeOffset="61602.92">31090 9752 1578 0,'0'0'44'0,"0"0"12"0,0 0-45 0,0 0-11 16,0 0 0-16,0 0 0 0,-7 7 80 0,4-1 13 16,-1 0 3-16,1 4 1 0,-1-4-21 0,4 3-5 15,0 1-1-15,-3-1 0 0,3 7-26 0,-4-1-4 16,1-2-2-16,3 3 0 0,0-1-2 0,-4 1-1 15,1 0 0-15,3-7 0 0,-4 7-4 0,0-4-1 16,4 4 0-16,-3-7 0 0,-1 4-11 0,4-13-3 16,0 0 0-16,0 0 0 0,0 0 0 0,0 0 0 15,0 0 0-15,0 0 0 0,0 6-1 0,0-6-1 16,0 0 0-16,0 0 0 0,0 0-14 0,0 0 11 16,0-12-11-16,4 2 10 0,-4-5-10 0,3-1 0 0,1 7 0 15,0-4 0-15,-1-3 0 0,1 4 0 0,-1-4-11 16,1 4 11-16,-4-1-11 0,3 0 11 0,1 1-13 15,-4 9 5-15,3-7 8 0,1 4-13 0,-4 6 5 0,0 0 8 16,0 0-13-16,7 6 5 0,0-2 8 16,0 2-13-16,0-3 3 0,0 9 1 0,4-2 0 0,-4-1 0 15,-4 4 9-15,4-1 0 0,0 4 0 0,0 0 0 16,0-7 0-16,0 10 0 0,1-3 12 0,-5-1-4 16,1-5-8-16,-1 2 8 0,1 1-8 0,-1-4 8 15,1-6-8-15,-4 4 8 0,3 2-8 0,4 0 8 16,-3-5-8-16,3 5 0 0,-4-9 0 0,1 9-770 15,3-9-155-15</inkml:trace>
  <inkml:trace contextRef="#ctx0" brushRef="#br0" timeOffset="62124.543">31729 9411 1911 0,'0'0'42'0,"0"0"9"0,0 0 1 0,0 0 2 0,-7 0-43 0,0 9-11 0,3 0 0 0,1-2 0 16,-1 2 56-16,1 1 10 0,-1-1 2 0,1 0 0 15,3 7-25-15,-4 0-5 0,4 3-1 0,0 2 0 16,0-2-8-16,0 6-1 0,4 7-1 0,-1-4 0 16,-3 3 3-16,4 1 1 0,-4-1 0 0,3 0 0 15,-3 1-2-15,0-4 0 0,0 3 0 0,0 1 0 0,0 2 1 16,0-6 0-16,0-3 0 0,0 1 0 0,-3-5-18 16,3 1-4-16,-4 0-8 0,1 3 12 0,3-3 3 15,-4-6 0-15,1 0 0 0,3-4 0 0,0-5-15 0,-4 2 0 16,4-9 0-16,0 0 0 0,0 0-10 0,0 0-8 15,0 0-2-15,0 0 0 16,0 0-104-16,0 0-22 0,0 0-4 0,4-9-566 16,-1 5-112-16</inkml:trace>
  <inkml:trace contextRef="#ctx0" brushRef="#br0" timeOffset="62425.929">31542 9796 1590 0,'0'0'45'0,"0"0"10"0,-4 0-44 0,4 0-11 0,-3-9 0 0,3 9 0 16,0 0 67-16,0 0 11 0,0 0 2 0,0 0 1 16,0 0-15-16,0 0-3 0,0 0-1 0,3 9 0 15,1-9-26-15,3 10-4 0,-4-10-2 0,5 9 0 16,2-9-2-16,1 6 0 0,-4-2 0 0,3 2 0 15,1-6 4-15,-1 3 1 0,5-3 0 0,-1 0 0 16,0 0-15-16,-4 0-3 0,5 0-1 0,-5 0 0 16,4 6 2-16,0-6 1 0,0 0 0 0,1 3 0 15,-1 4-38 1,3-4-8-16,-3-3-2 0,1 0 0 0,2 3-153 0,-3 3-30 0,0-3-6 16,4 0-2-16</inkml:trace>
  <inkml:trace contextRef="#ctx0" brushRef="#br0" timeOffset="62919.274">31835 9931 1548 0,'0'0'34'0,"0"0"7"0,-7 0 2 0,7 0 0 0,-7 0-35 0,7 0-8 15,0 0 0-15,0 0 0 0,0 0 53 0,0 0 9 16,0 0 2-16,0 0 0 0,0 0-3 0,0 10 0 0,0-10 0 0,3 9 0 15,1-3-28-15,3 4-5 0,0-4-2 0,0 3 0 16,3-2 16-16,1-1 3 0,0-6 1 0,-1 3 0 16,1 0-7-16,-1-3-2 0,4 3 0 0,-3-3 0 15,-4 0-1-15,4-3 0 0,-4 3 0 0,0-3 0 16,3-3-12-16,-6-1-4 0,3 1 0 0,-4 0 0 16,1-7-8-16,-1 4-1 0,1 0-1 0,-4 5 0 15,0-2-2-15,0-3-8 0,0-1 12 0,-4 1-4 16,1 6-8-16,-1-3 0 0,-3-1 0 0,0-2 8 15,0 6 7-15,0-4 1 0,-3 4 0 0,3 0 0 16,0 0-16-16,-4 3 0 0,0 3 0 0,1 0 0 16,3 0-17-16,-4 4-7 0,1 2 0 0,2-3-1 15,-2 4 17-15,3-1 8 0,0 1-8 0,3 2 8 16,-3 4 0-16,0-4-10 0,0 4 10 0,4 0 0 0,-8-4 0 16,7 4 0-16,-3 0 0 0,4-4 0 15,-4 4 0-15,3-4 0 0,1 4 0 0,-4 0 0 16,7-4 0-16,-4 4 0 0,4-4 0 0,4-2 0 0,-4 2 0 15,3-2 0-15,4 2 0 0,0-2 0 0,-3-4 0 0,6 3 0 16,1-5 0-16,0 5 0 0,3-9 0 0,0 3 8 16,3 0-8-16,-2-3 0 0,2 0 0 0,4-3-21 15,-3 3 3-15,0-6 1 16,3 0-209-16,-4-4-42 0,19-9-8 0,-12 1-1 0</inkml:trace>
  <inkml:trace contextRef="#ctx0" brushRef="#br0" timeOffset="63739.143">32135 9912 1292 0,'0'0'28'0,"0"0"7"0,0 0 1 0,0 0 0 0,0 0-36 0,0 10 0 0,0-1 0 0,-4 1 0 15,4-1 96-15,0 0 13 0,0 4 3 0,-4-1 0 16,4-2-12-16,-3 2-1 0,-1-2-1 0,1 5 0 16,3-2-19-16,-4 0-4 0,4-4-1 0,-3 0 0 15,-1 7-14-15,4-7-4 0,-3 1 0 0,3-1 0 16,-4-2-27-16,4-1-5 0,0-6-2 0,0 0 0 16,0 0 10-16,0 0 1 0,0 0 1 0,0 0 0 0,0 0-21 15,0 0-4-15,0 0-1 0,0 0 0 16,4-6-8-16,-1-1 0 0,1-2 9 0,-1 3-9 0,1-4 0 0,-1 1 0 15,1-1 0-15,-1 1-8 0,5 0 8 0,-5-1 0 16,4 4 0-16,-3 0 0 0,3 2 0 0,-4-2 0 16,1-3 0-16,-1 3 0 0,1 2 0 0,-4 4 0 15,0 0 0-15,0 0 0 0,7-3 0 0,-7 3-12 16,0 0 4-16,3 7 0 0,1-1 8 0,3-3 0 16,-7-3 0-16,4 6 0 0,-1 4-12 0,1-1 0 15,-4 0 0-15,0 1 0 0,0 2 12 0,3-2 0 16,-3 5 0-16,0-2 0 0,0 0 0 0,-3-1 0 15,3-3 0-15,0 1 0 0,0-10 8 0,-4 6-8 16,4 4 8-16,0-10-8 0,0 0 9 0,0 0-9 0,0 0 12 16,0 0-12-16,0 0 14 0,0 0-4 0,0 0-1 15,0 0 0-15,4-10-9 0,-4 4 10 0,3-4-10 0,-3 10 10 16,4-6-10-16,-4 6 0 0,3-6 0 0,1 0 0 16,-1-1 0-16,1 1 0 0,-4 6 0 0,3-6 0 15,-3 6-9-15,7-6 9 0,-3-1 0 0,-4 7 0 16,0 0 0-16,0 0-8 0,0 0 8 0,0 0 0 15,0 0 0-15,0 0 0 0,0 0 0 0,0 0 0 16,0 0 0-16,3-6-8 0,4 0 8 0,-7 6 0 16,0 0 0-16,7 0 0 0,-7 0 0 0,0 0 0 15,0 0 0-15,8 0-8 0,-8 0 8 0,7 0 0 16,-7 0 0-16,0 0 0 0,3 0 0 0,-3 0 0 16,0 0 0-16,7 9 0 0,-3-6 0 0,-1 4 0 15,-3-7 0-15,0 0 0 0,0 0 0 0,7 6 0 16,0-3 0-16,-3 3 0 0,-1 1 8 0,-3-7-8 15,4 3 18-15,3 0-2 0,-7-3-1 0,4 3 0 0,3 0 2 0,0 0 1 16,3 0 0-16,-3-3 0 0,0 0-3 0,0 0-1 16,0 0 0-16,0-3 0 0,1 3-6 0,2-3-8 15,-3 3 11-15,0-3-11 0,4 3 8 0,-4-3-8 16,3 3 0-16,-2-3 0 0,2 3 0 0,-3-3 0 16,4-1 0-16,-1 4 0 0,1-3 0 0,-4 3-17 15,4 0 3-15,-1-3 1 16,4 3-39-16,-3-3-8 0,-4 3-2 0,3 0 0 15,1 0-166-15,-4-3-32 0,0-3-8 0,-3 2 0 0</inkml:trace>
  <inkml:trace contextRef="#ctx0" brushRef="#br0" timeOffset="64355.863">32600 9912 1692 0,'0'0'37'0,"0"0"8"0,0 0 2 0,0 0 0 0,0 0-38 0,0 0-9 0,-3 10 0 0,-1-1 0 16,4-9 83-16,-3 6 14 0,3-2 3 0,3 5 1 16,1 0-49-16,-1-2-9 0,1 5-3 0,-1-2 0 15,1 2-12-15,-4 4-4 0,3 6 0 0,1-3 0 16,-4-1 13-16,3 11 3 0,1-4 0 0,-4-3 0 16,0 0-4-16,0 6-1 0,3-3 0 0,-3 0 0 15,-3-3-4-15,-1 3-1 0,4 0 0 0,0-3 0 0,0 3-8 16,0-3-2-16,0 3 0 0,0-3 0 0,0 0-6 15,0-3-2-15,0 0 0 0,0 3 0 0,0 0-4 0,4-7 0 16,-4 1-8-16,3-4 12 0,-3-2-4 0,0-1-8 16,0-9 11-16,0 0-11 0,4 10 18 0,-4-10-3 15,0 0-1-15,0 0 0 0,0 0 4 0,0 0 1 16,0-10 0-16,3 7 0 0,-3-3-5 0,4-4-1 16,-4-2 0-16,0-4 0 0,0 10-13 0,0-10 0 15,0 1 8-15,0-4-8 0,0-3 0 0,-4 3 8 16,1-9-8-16,-4 6 0 0,3-6 0 0,-3 3 0 15,0-7 0-15,0 1 0 0,0-4-15 0,-3 1 4 16,-1-1 1-16,4-2 0 0,0 2 10 0,3 1-13 0,-3-4 5 16,4 10 8-16,3 0-12 0,3-4 12 0,1 14-10 0,-1-4 10 15,1 0-8-15,-1 6 8 0,4 3 0 0,-3 1-9 16,3-1 9-16,0 4 0 0,0 6 0 0,0-3 0 16,0 6 0-16,0-4 0 0,0 4 0 0,0 0 0 15,0 4-8-15,1 5 0 0,-1-3 0 0,0 4 0 16,0-1 8-16,-4 0 0 0,4 1 0 0,0 6 0 15,-3-4 0-15,-1 4 0 0,4-1 0 0,-3-2-8 16,-4 3 8-16,0-4 0 0,0 1 0 0,0-1 8 16,0 1-8-16,0 2 9 0,0 1-9 0,-4 0 10 15,1-4-10-15,-1 7 0 0,1-6 0 0,-1 2 0 16,4-5 0-16,0-1 0 0,0-3 8 0,0 4-8 16,0 2 0-16,-3-8 10 0,3-4-10 0,-4 9 10 15,-3-3-10-15,7-6 8 0,0 0-8 0,-7 3 8 16,-3-3-29-16,3 0-7 0,-4 0 0 15,4 0-1-15,-4-9-212 0,1 6-43 0</inkml:trace>
  <inkml:trace contextRef="#ctx0" brushRef="#br0" timeOffset="64978.515">32971 9812 1720 0,'0'0'38'0,"0"0"8"0,0 0 2 0,3-6 0 0,-3 3-39 0,4-4-9 0,-4 4 0 0,0 3 0 16,0 0 116-16,3-6 20 0,-3 0 5 0,0 6 1 15,0-7-32-15,0 7-6 0,0-3-2 0,0-3 0 16,-3-3-55-16,3 9-11 0,0 0-3 0,0 0 0 16,-4 0-22-16,4 0-11 0,-7 0 10 0,0 0-10 15,-4 3 0-15,4 3 0 0,0-3 0 0,0 3 0 16,-3 4 0-16,-1-7 0 0,4 6 0 0,-4 1 0 16,1 5-8-16,3-5 8 0,-4-1 0 0,1 4 0 15,3-1 0-15,0-2 0 0,-4-1 0 0,7 1 0 16,-3-1 0-16,4 0 9 0,-4 1-1 0,3-1 0 15,-3 1-8-15,4-4-9 0,-1 3 9 0,1 1-13 16,3-1 13-16,0 0 0 0,-4-2 0 0,4 2 0 16,0-9 0-16,0 0 0 0,0 0 0 0,0 0 0 0,0 0 0 15,7 6 0-15,-3 1 0 0,-1-4 0 0,4 0 0 16,0 0 0-16,0 0 0 0,4 0 0 0,-4 0 0 0,0 1 0 16,4 2 8-16,-4-3-8 0,3 0 0 0,-3 3 0 15,4-2 0-15,0-4 0 0,-4 9 0 0,3-3 0 16,1-3 0-16,-4 7 0 0,0-4 0 0,0 0 0 15,0 1 0-15,0 2 0 0,4 0 0 0,-8-2 0 16,4 2 0-16,-3 0 0 0,3-2 0 0,-4 2 8 16,1 1-8-16,3-1 0 0,-7 0 9 0,3 1-9 15,-3-1 0-15,0 1 9 0,0-10-9 0,0 9 10 16,-3 4-10-16,-4-1 10 0,0-2-10 0,0-1 10 0,-4 0-10 16,4 1 10-16,-4-4-10 0,4 0 0 0,-3-3 9 15,-1 4-9-15,1-7 0 0,3 3-13 0,-4-3 1 0,-3-3 1 31,3-4-156-31,1 4-31 0,-1-12-6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4:16:21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29852 1631 1858 0,'0'0'52'0,"0"0"13"0,0 0-52 0,0 0-13 0,0 0 0 0,-7 7 0 15,7-7 61-15,0 0 10 0,0 0 1 0,0 0 1 16,0 0-49-16,0 0-11 0,0 0-1 0,0 0-1 16,4 3 0-16,-4 3 0 0,3 4 0 0,-3-10 0 15,0 0 2-15,0 0 1 0,0 0 0 0,0 0 0 16,4 3 20-16,-4-3 4 0,0 0 1 0,0 0 0 16,0 0-2-16,0 0 0 0,0 0 0 0,0 0 0 15,0 0-16-15,0-10-3 0,-4 7-1 0,1-6 0 16,-1 2-7-16,-3 4-2 0,0-6 0 0,0 6 0 15,0 0-8-15,0 3 10 0,-4-7-10 0,4 7 10 16,-3-3-10-16,-1 3 10 0,4 0-10 0,-4 0 10 16,1 3-10-16,3 4 10 0,-4-4-10 0,0 3 10 15,1 3-10-15,-1 1 0 0,1-1 0 0,-1 1 0 0,4 5 0 0,-3-2 0 16,-1 6 0-16,4 0 0 16,0-7 0-16,0 4 0 0,0-1 0 0,3 1 0 15,-3 3 0-15,4-10 8 0,3 10-8 0,-4 0 8 16,4-3 1-16,4-1 0 0,-4 4 0 0,7-6 0 0,-4 2 3 0,4 1 0 15,0-3 0-15,4 2 0 16,-1 1-12-16,5-10 0 0,2 4 9 0,-3-1-9 16,7 0 8-16,-3-2-8 0,0-1 10 0,3 0-10 15,0-3 0-15,-3 4 0 0,3-4 0 0,0 3 0 16,0-3-21-16,-3-3-11 0,3 0-1 0,-3 6-1 16,-4-6-215-16,0-6-43 0</inkml:trace>
  <inkml:trace contextRef="#ctx0" brushRef="#br0" timeOffset="457.003">30067 1804 2181 0,'0'0'48'0,"-7"0"9"0,0 0 3 0,7 0 2 0,-3 0-50 0,-4 9-12 0,3 1 0 0,-3-10 0 16,3 15 80-16,4-5 12 0,0-1 4 0,0 1 0 16,4 5-55-16,-4-2-10 0,7 6-3 0,-3-4 0 15,-1 1-10-15,4-3-2 0,0 2-1 0,-3 1 0 16,3-7-2-16,0 1 0 0,-4-1 0 0,4-3 0 16,-3 1 2-16,-1-1 0 0,5 0 0 0,-5-3 0 15,-3-3 9-15,0 0 1 0,0 0 1 0,0 0 0 16,0 0-2-16,4-6 0 0,-1 0 0 0,1 0 0 15,-4-4-7-15,0-2-1 0,-4-1-1 0,4 1 0 16,-3 2-6-16,-4-12-1 0,3 10 0 0,-3-4 0 16,0 0-8-16,0-3 12 0,0 4-12 0,-4-4 12 15,4-3-4-15,-3 6-8 0,-5-6 12 0,5 10-4 16,-1-7-8-16,1 0 10 0,-1 4-10 0,4-4 10 0,0 9-18 0,0-2-4 0,0 2-1 0,3 1 0 16,4 3 13-1,0 3 12-15,0-7-3 0,0 4 0 0,4 3-9 0,-1-7-12 0,1 10 2 0,3-9 1 16,0 9 9-16,4-3 0 15,-1 3 8-15,4 0-8 16,0 0-18-16,8 3-8 0,-1-3-2 0,0 9 0 16,4-6-121-16,-1 4-25 0,5 2-5 0,-5 1-595 0,4-7-119 0</inkml:trace>
  <inkml:trace contextRef="#ctx0" brushRef="#br0" timeOffset="979.972">30282 1748 2146 0,'-7'0'60'0,"7"0"15"15,0 0-60-15,0 0-15 0,0 0 0 0,0 0 0 16,0 0 51-16,0 0 7 0,0 0 2 0,0 0 0 0,0 0-39 0,0 0-7 15,7 6-2-15,1 0 0 16,2-3 0-16,4 3 0 0,-3 4 0 0,6-7 0 0,-2 0 16 0,2 3 4 16,1-2 0-16,-1 5 0 15,1-9-16-15,0 0-4 0,-4 0 0 0,3 0 0 16,-2 0 4-16,-5-9 1 0,4 9 0 0,-3-4 0 0,-4 4-1 0,4-6 0 16,-4 6 0-16,0-3 0 0,-4 0 3 0,-3-3 0 0,4-4 0 0,-4 7 0 31,0-9-8-31,-4 2-2 0,1-2 0 0,-4 2 0 0,3 1-1 0,-7-1 0 0,1 1 0 0,3 0 0 15,-4 5 0-15,4-2-8 16,-3 3 12-16,-1 3-4 0,4 0-8 0,-4 3 0 0,1-3 0 0,3 10 0 16,0-4 0-16,-4 6 0 0,4-2 0 15,-4 9-11-15,4-10 11 0,0 7 0 0,0 2 0 16,0-5-8-16,0 0 8 0,4 5 0 0,-4 7 0 16,3-6 0-16,1-6 0 0,3-1 0 0,0 1 8 0,3-4-8 15,1 4 0-15,3 6 9 0,3-7-9 0,-3 10 0 16,7-3 10-16,-3-13-10 0,3 7 8 0,0-4-8 15,0-3 9-15,4 1-9 0,3-1 10 0,-3-3-10 16,-1-3 10-16,5 0-10 0,-1-3 10 0,0-3-10 16,0 3-64-16,4-7-20 15,-4 7-3-15,0-6-1 0,0-4-168 0,0 1-35 16</inkml:trace>
  <inkml:trace contextRef="#ctx0" brushRef="#br0" timeOffset="1457.644">30332 1563 1432 0,'0'0'60'0,"3"-4"-48"16,1-5 114-16,3 3 22 0,-4-4 5 0,5 1 1 15,-1-1-47-15,0 1-10 0,3 0-1 0,4 2-1 16,0 1-24-16,4 3-5 0,-4-6-1 0,4-1 0 16,-4-5-45-16,4 5-8 0,-4 1-3 0,3-4 0 15,-3 4 7-15,1-1 2 0,-1 1 0 0,-4 0 0 16,1-1-18-16,-4 1 10 0,0-1-10 0,0 4 8 15,-3 3-8-15,3-7 0 0,-4 4 0 0,-3 0 0 16,4 0 29-16,-4 6 1 0,0-3 0 0,0 3 0 16,0 0-22-16,0 0-8 0,0 0 0 0,0 0 0 15,0 0-20-15,0 0-9 0,0 0-3 16,0 0 0-16,0 0 32 0,-4 9-9 0,4 3 9 0,0-2 0 16,4 2 0-16,-4-2 0 0,7-1 0 0,-4 4 0 0,4-4 0 0,0-3 0 15,0 4 0-15,4-4 0 16,-4 7 0-16,0-13 0 0,0 9 0 0,0 1 0 0,0-4 27 0,4 3 4 15,-1-6 1-15,1 4 0 16,3 2-53-16,-3 0-11 0,-1-2-1 0,1 2-1 16,3 0-194-16,-3 1-40 0</inkml:trace>
  <inkml:trace contextRef="#ctx0" brushRef="#br0" timeOffset="2163.879">30953 1741 2010 0,'0'0'42'0,"-4"-3"9"0,1 0-41 0,3 3-10 0,-4-9 0 0,4 9 0 15,0 0 109-15,0 0 20 0,0 0 4 0,0 0 1 16,0 0-73-16,0 0-14 0,0 0-3 0,0 9-1 16,4 4-33-16,-1 2-10 0,1 1 0 0,-1 0 0 15,1 12 8-15,3 0-8 0,0 3 0 0,-4 1 0 16,4-1 15-16,1 4-4 0,-5-1-1 0,1-3 0 15,3 4 7-15,-4-1 2 0,1-2 0 0,-1 2 0 0,1-6 7 0,-4-2 2 16,3-1 0-16,-3-3 0 16,0-7-10-16,0 1-2 0,0-4 0 0,0 4 0 0,0 0 0 0,0-13 0 15,4 0 0-15,-4-3 0 16,0 0 9-16,0 0 2 0,0 0 0 0,0 0 0 16,0 0-13-16,0 0-2 0,0 0-1 0,-4-6 0 15,1-7 1-15,-1 4 0 0,4-1 0 0,0-2 0 0,-3 2 0 0,3-8 0 0,-4 2 0 16,4-6 0-16,0 3 7 15,0-3 1-15,0-3 1 0,0 6 0 0,0-6-21 0,-3 0 0 0,3-6-12 0,0 3 4 16,-4-7 8-16,4 7 0 0,0-13 8 16,0 13-8-16,0-7 0 0,0 7 0 0,4-6 0 0,3 6 0 15,-4 6 0-15,4 3 0 0,0 0 0 0,0 0 0 16,4 7 0-16,-4 2-8 0,0 1 8 0,4-1 0 16,-1 4-12-16,1-3 2 0,3 9 1 0,0-3 0 15,0 3 9-15,0 0-8 0,4 3 8 0,0 12-8 16,-4-2 0-16,0-4 0 0,0 10 0 0,0-6 0 15,0 2 0-15,-7 1 0 0,0 3 0 0,0-7 0 16,-7 1 8-16,4 6-12 0,-8 0 12 0,4-4-12 16,-3 4 12-16,-4-3 0 0,0-4 0 0,0 1 0 15,0-1 0-15,-4-2 8 0,0-1-8 0,1 1 11 16,-1 2-11-16,1-12 12 0,-4 0-12 0,-1 0 12 16,1-6 0-16,0-4 0 0,-3 1 0 0,2-7 0 0,1 1-12 0,4 2-17 15,-1-3 4-15,4 4 1 16,0-1-112-16,0 4-23 0,3 0-4 0</inkml:trace>
  <inkml:trace contextRef="#ctx0" brushRef="#br0" timeOffset="2719.844">31482 92 2017 0,'-7'1627'85'0,"7"-1627"-68"16,-4 7 55-16,4-7 12 0,-7 0 1 0,7 0 1 15,-3 3-3-15,3-3-1 0,-4 6 0 0,4-6 0 16,0 0-56-16,0 6-11 0,4 4-3 0,-1-1 0 15,1 0-12-15,-1 1 9 0,4-7-9 0,-3 0 8 16,3 7 8-16,0-10 0 0,0 0 1 0,0 0 0 16,4 0 15-16,-4 0 4 0,7 0 0 0,-4-4 0 15,-2-5 11-15,2 6 2 0,4-3 1 0,0 2 0 16,0-5-30-16,-3 0-5 0,0-4-2 0,-1 4 0 16,1-4-5-16,-4-6 0 0,-4 10-8 0,4 0 12 15,-3-1-12-15,-1 1 9 0,-3-4-9 0,0 4 8 16,0-1-8-16,-3 1 0 0,-1 3 0 0,-3-4 0 15,-3 4 0-15,-1 3 10 0,1 3-10 0,-1 0 10 0,-3 0-10 0,0 0 0 16,3 0 0-16,-3 3 0 16,0 3 0-16,-4 4 0 0,4-7 0 0,-3 9 0 0,2-2 0 0,-2 2-9 15,-1-2 9-15,4 9-10 16,-4-1 10-16,4 1 0 0,0 0 0 0,0-3 0 0,0 2 0 0,0-2 0 16,3 3 8-16,1 0-8 15,3 0 0-15,3-4 9 0,1 4-9 0,-1 0 0 0,4-3 8 0,4-1-8 16,-1 4 0-16,4-10 0 15,0 7 8-15,4 3-8 0,6-10 0 0,-2 7 0 0,-1-3 0 0,3-4 0 0,5 0 0 16,-1-2 0-16,0-4 8 16,0 3-8-16,4-3 0 0,-1-3 0 15,5 6-87-15,-5-6-24 0,1 0-5 0</inkml:trace>
  <inkml:trace contextRef="#ctx0" brushRef="#br0" timeOffset="3273.196">32071 1569 2437 0,'-3'0'53'0,"-1"-10"11"0,0 4 3 15,1 3 2-15,-1-3-55 0,4-4-14 0,-3 10 0 0,3 0 0 16,-4-6 56-16,-3 3 8 0,4-3 1 0,3 6 1 0,0 0-43 0,-7-4-9 16,0 4-2-16,0 4 0 15,0 2-12-15,-1 3 0 0,1-9 0 0,0 10 0 0,-3 5 0 0,-4-5 0 16,0 2 0-16,-1 4-10 16,-2 0 10-16,3-1 0 0,0 4 0 0,-4-6-8 0,7 2 8 0,-3-2 14 15,4 6-3-15,-1-7-1 16,4-2-2-16,0-1 0 0,3-6 0 0,1 7 0 0,3-1 10 0,0-9 2 15,0 0 0-15,7 0 0 16,0 3-20-16,4 3 0 0,3-2 0 0,-4 2 0 0,4-6 29 0,4-6 3 0,-4 6 0 0,4-4 0 16,3 4-32-16,-3-6 0 15,3 6 0-15,-4-3 0 0,1 3 0 0,0-6-15 0,3 6 2 0,-3 6 0 16,-4-6 13-16,3 3 0 0,-3 3 0 0,4 4 0 16,-7-7 10-16,-1 6 2 0,4 4 0 0,-3-4 0 15,-4 1-26-15,0 9-5 0,4-4-1 0,-8 1 0 16,1 3 20-16,-1-4 0 0,-3 7 0 0,4-3 0 15,-4 3 18-15,0-3-2 0,-4-3-1 0,1 2 0 16,-1-2 3-16,1 0 1 0,-4-7 0 0,-1 7 0 16,1-4 2-16,0 1 1 0,-3-4 0 0,-1 4 0 15,1-4-4-15,-1 1-1 0,-3-7 0 0,0 3 0 16,0-6-4-16,0 3-1 0,-1-3 0 0,-2 0 0 16,-1-3-12-16,-3 3 0 0,3-6 0 0,1 3 0 15,-4-7-86-15,3 4-23 16,0 0-5-16</inkml:trace>
  <inkml:trace contextRef="#ctx0" brushRef="#br0" timeOffset="28962.669">28208 2911 931 0,'0'-6'39'16,"0"6"-31"-16,0 0 81 0,0 0 17 15,0 0 3-15,0 0 1 16,0 0-27-16,0 0-6 0,0 0-1 0,0 0 0 15,-7 3-41-15,4 3-9 0,-5 3-2 0,5 4 0 0,3-1 3 0,-4 7 0 0,4 3 0 0,0 0 0 16,-3 0 11-16,-1 0 2 0,4 0 1 0,-3 6 0 16,-1 0 7-16,4-3 0 0,-3 4 1 0,-1 5 0 15,1-6-5-15,-1 7-2 0,1 3 0 16,-1-4 0-16,1 1-12 0,-1-4-2 0,1 0-1 0,-1 4 0 16,-3-4-11-16,3-3-1 0,1 1-1 0,-1 2 0 15,1-12-2-15,-1 9-1 0,1-3 0 0,-1-6 0 16,1 3-11-16,-1-10 10 0,1 7-10 0,3 0 10 15,-4-10 7-15,4 1 2 0,4-4 0 0,-4-6 0 16,0 0-111-16,3 0-23 16,4 0-4-16</inkml:trace>
  <inkml:trace contextRef="#ctx0" brushRef="#br0" timeOffset="29503.74">28261 3469 1232 0,'0'0'35'0,"0"0"7"16,0 0-34-16,0 0-8 0,-3-6 0 0,3 6 0 0,0 0 85 0,0-7 15 15,0 7 4-15,0 0 0 0,0 0-4 0,0 0 0 0,0 0 0 0,0 0 0 16,0 0-10-1,0 0-2-15,0 0-1 0,0 0 0 0,0 0-49 0,0 0-10 16,0 0-1-16,0 0-1 0,0 0-15 0,3 7-3 16,1-1-8-16,3-3 12 0,3 6-12 0,1-2 0 0,-1 2 0 0,1-6 0 15,3 7 12-15,-3-1-4 0,-1-3-8 0,1 1 12 16,-1-4-4-16,5 3-8 0,-1-6 11 16,0 3-11-16,-4-3 17 0,4-3-3 0,1 3-1 15,-5-3 0-15,1 0 2 0,-1-4 0 0,1 1 0 0,-4 3 0 16,0-6-2-16,0-1 0 0,-3 1 0 0,-1-1 0 15,1 1 0-15,-4 6 0 0,-4-7 0 0,1 4 0 16,-1-3-13-16,-3 6 9 0,0-7-9 0,0 4 8 16,-4 3-8-16,1 0 0 0,-1 3 0 0,1 0 0 15,-1 0 0-15,0 3 0 0,-3 0 0 0,4 3 0 16,-4 4-11-16,3-4 11 0,4 3-8 0,-4 4 8 16,4-4-8-16,-3 4 8 0,3-4-8 0,0 10 8 15,0-6-10-15,3 2 10 0,-3 1-12 0,3 0 12 16,1 2-9-16,-1-8 9 0,1 6 0 0,3 2-9 15,0-5 9-15,0 3 0 0,0-1 8 0,3-2-8 16,1-1 0-16,-1 1 0 0,1-4 0 0,-1-2 0 16,8-4 0-16,-4 6 0 0,4-3 0 0,3-3 0 15,3 7 0-15,1-4 0 0,7-3 0 0,-1-3 0 16,1 3 0-16,3-3-15 0,1-3 3 0,-1 3 0 16,4-3-167-16,-4-3-33 0,0-4-6 0</inkml:trace>
  <inkml:trace contextRef="#ctx0" brushRef="#br0" timeOffset="30225.534">28970 2926 1590 0,'0'0'45'0,"0"0"10"0,0 0-44 0,0 0-11 0,0 0 0 0,0 0 0 16,-3 7 49-16,-1 2 8 0,4 1 2 0,0 5 0 15,0-2-39-15,4 2-7 0,-1 11-1 0,1-8-1 16,3 7 12-16,0-3 2 0,0 7 1 0,0-1 0 16,0 6 18-16,0-9 4 0,0 4 1 0,0 8 0 15,0-2 4-15,-3-1 1 0,-1 1 0 0,1 2 0 16,-4-5-6-16,0-1-2 0,0-3 0 0,0 7 0 16,-4-7-11-16,4-6-3 0,-3 0 0 0,-1 3 0 15,4-6-2-15,-3-4-1 0,-1 4 0 0,1-12 0 16,3-1-5-16,0-6 0 0,0 0-1 0,0 0 0 15,0 0-4-15,0 0-1 0,-4-3 0 0,1-4 0 16,-1-5 3-16,0-1 1 0,1 1 0 0,-1 2 0 0,4-8-13 16,0 2-9-16,0-3 12 0,4 3-12 0,-1 1 0 0,-3-1 0 15,4 0 0-15,0 1 0 0,-1 5 0 0,1-2 0 0,-1-4 0 16,1 7 0-16,3-4 0 0,-4 4 0 16,4-1 0-16,-3-2-9 0,-1 2 9 0,1 4-8 0,3 3 8 0,-4 0-8 15,1 3 8-15,3 0-10 0,-3-6 10 0,3 12-10 16,-4-6 2-16,4 6 0 0,4 0 0 0,-4 4 0 15,0 2 8-15,-4-2-13 0,4-4 5 0,-3 10 8 16,-4-7-8-16,4 10 8 0,-4 0 0 0,3-7 0 16,-6 7 0-16,3-3 0 0,-4 3 0 0,0-4 0 15,1 1 0-15,-4 3 0 0,3-4 8 0,1 1-8 16,-1-3 9-16,-3 2-9 0,4-5 10 0,-4 2-10 16,3 1 11-16,-3-10-11 0,7-3 12 0,-3 6-12 15,3-6 10-15,-8 3-10 0,8-3 8 0,-7 0-8 16,7 0 12-16,-7 0-4 0,7 0 0 0,-7 0 0 15,0 0-8-15,0-3 0 0,4 3 0 0,-1-6 0 16,-3-4-12-16,4 4 0 0,-1-3-1 0,1-1 0 16,-1-2-100-16,0-1-20 0,4 1-4 0,-7 2-1 15,4-8-110-15,-1 2-23 0</inkml:trace>
  <inkml:trace contextRef="#ctx0" brushRef="#br0" timeOffset="30792.652">29348 3450 1568 0,'-4'-6'32'0,"1"3"9"0,-1-7-33 0,0 4-8 0,1 0 0 0,-1-1 0 15,4 4 154-15,0 3 29 0,-3-6 5 0,3 6 2 16,0 0-149-16,-7-6-29 0,7 6-12 0,0 0 8 16,0 0 12-16,0 0 3 0,0 0 0 0,-7 3 0 15,0 3-10-15,0 0-1 0,0 7-1 0,0-4 0 16,0 4-11-16,-1-4 0 0,1 7 0 0,0 0 8 15,0-4-8-15,4 10 0 0,-4-6 0 0,0 3 0 16,3-7 0-16,1 4 0 0,-1-4 0 0,1 4 0 16,-1-3 0-16,0 2 8 0,4-2-8 0,0-4 8 15,0 4 0-15,4-1 0 0,-4-2 0 0,4-1 0 16,-1 4-8-16,4-4 0 0,0-6 0 0,0-3 0 16,0 10 0-16,4-10 10 0,-1 0 1 0,5 6 0 15,-5-3-3-15,4-3 0 0,-3 0 0 0,-1 0 0 16,1 0 16-16,0-9 4 0,-1 6 0 0,-3-7 0 15,0 1 6-15,4-4 2 0,-4-2 0 0,-4-1 0 16,5-3-4-16,-5 3 0 0,1-2 0 0,-1 2 0 0,-3-6-8 0,0 3-1 0,0-3-1 16,-3 6 0-16,-1-2-22 0,-3-1 0 0,0 0 0 0,-4 3 8 15,1 1-8-15,-1-1 0 0,-6-3 0 0,6 4-8 16,-3 5 57-16,3 1 12 0,1 2 3 0,3 4 0 31,-4 3-128-31,4 0-26 0,0 3-5 0,0 4-1 16,0-4 8-16,3 9 2 0,-3-2 0 0,4-4 0 15,3 3-63-15,0 1-13 0,0-1-2 0</inkml:trace>
  <inkml:trace contextRef="#ctx0" brushRef="#br0" timeOffset="31347.7">29429 3532 1769 0,'0'0'50'0,"0"0"11"16,0 0-49-16,0 0-12 0,0 0 0 0,0 0 0 15,-7 3 71-15,7-3 11 0,-4 6 2 0,4-6 1 16,0 0-44-16,0 0-9 0,0 13-1 0,0-13-1 15,0 0-2-15,4 3-1 0,3 3 0 0,0-6 0 0,0 3 9 0,3 0 3 16,1-3 0-16,0 3 0 16,-1 1-4-16,1-4-1 0,-1 0 0 0,1-4 0 15,0 4-12-15,3-3-2 0,-7 0-1 0,3 0 0 0,-3 3-7 16,-3-6 0-16,-1 3-1 0,1-7 0 0,-1 4 0 0,1 0 0 16,-4-4 0-16,0 7 0 0,-4-6-3 0,1-1-8 0,-1 1 12 0,-3-1-4 15,4 7-8-15,-4-3 0 0,-4-3 0 0,1 5 8 16,-1 1-8-16,0 0 0 15,-3 3 0-15,4 0 0 0,-1 3-10 0,1 0 10 0,-5 1 0 16,8 2-9-16,-3 3 1 0,3-6 0 0,0 7 0 0,0-1 0 16,0 1 8-16,0 5 0 0,3 1 0 0,0-3-8 15,-3 2 8-15,4-2-10 0,-1 2 10 0,1-5-10 16,3 6 10-16,-4-4 0 0,4 1-9 0,0 2 9 16,0-2 0-16,0-1 0 0,0 1 0 0,0-4 0 15,4 4 0-15,-4-4 8 0,3 1 0 0,1-4 0 16,-4 3-8-16,3-6 0 0,1 7 0 0,3-4 0 15,-3 0 0-15,3 1 0 0,3-4 0 0,1 0 0 16,3-3 0-16,0 3 0 0,4-3 0 0,-1-3 0 16,1 3 0-16,0-3 0 0,3 0 0 0,0 0 0 15,0-4-85-15,0 4-19 0,4-3-4 0</inkml:trace>
  <inkml:trace contextRef="#ctx0" brushRef="#br0" timeOffset="31837.188">29714 3541 981 0,'0'0'28'0,"0"0"6"0,0 0-34 16,0 0 0-16,0 0 0 0,0 0 0 0,0 0 108 0,0 0 14 0,0 0 3 15,-7-3 1-15,7 3-24 0,0 0-5 0,0 0-1 0,0 0 0 16,0 0-7-16,0 0-1 0,0 0-1 0,0 0 0 16,-3 3-39-16,3-3-7 0,-7 6-1 0,3 4-1 15,4-1-15-15,0 1-2 0,0-1-1 0,0 3 0 16,0-2-9-16,4-1-3 0,-1 1 0 0,1 5 0 16,3-2 6-16,-4-4 1 0,5 1 0 0,-1-4 0 15,0 3 8-15,0 1 3 0,0-4 0 0,0 3 0 16,0-2 1-16,0 2 0 0,0-6 0 0,0-3 0 15,0 0 10-15,0 7 2 0,-7-7 1 0,7-7 0 16,0 7-12-16,0 0-2 0,0-3-1 0,0-6 0 16,0-1 11-16,1 1 3 0,-1-4 0 0,-4 4 0 15,1-7-24-15,-1 4-5 0,1-4-1 0,-1-3 0 16,1 10-10-16,-1-10 8 0,1 3-8 0,-1 7 8 16,-3-10-8-16,0 7 0 0,4-1 9 0,-8-6-9 15,4 10 0-15,-3-4 0 0,-4-2 0 0,3 2 8 16,-3-3-8-16,4 1 0 0,-4-1 0 0,0 4 0 15,-1-4 0-15,5-3 0 0,-4 10-9 0,0-1 9 16,3-2-16-16,1 2 2 0,-4 4 0 0,3-3 0 16,4 9-145-16,0 0-29 0,0 0-5 0</inkml:trace>
  <inkml:trace contextRef="#ctx0" brushRef="#br0" timeOffset="32309.676">30226 3231 1862 0,'-4'-10'52'0,"1"-9"13"0,-4 7-52 0,3-1-13 0,1-9 0 0,-1 10 0 16,-3-7 59-16,0 0 9 0,4 0 1 0,-4 1 1 16,-4-1-24-16,0-3-5 0,4 0-1 0,-7-3 0 0,4 6-11 0,-8 0-2 15,4-3-1-15,0 7 0 16,3-1-10-16,1 3-1 0,3 7-1 0,-4 0 0 16,4 3-14-16,0-4 0 0,0 14 0 0,0-4 0 15,3 3 0-15,-3 0-10 0,4 7 10 0,-4-4-8 0,3 7 8 0,1 3-10 16,3 0 10-16,3 6-10 15,1 0 10-15,-1 6 0 0,4 0-9 0,-3 1 9 16,3 5 0-16,0-2 0 0,3 3 8 0,-2-4-8 16,-1 10 32-16,0-3 0 0,0-1 1 0,0 1 0 15,-4-3 3-15,1-1 1 0,-1 1 0 0,1-3 0 0,-4-4-16 16,3-3-3-16,-3 3-1 0,0-5 0 0,-3-4-4 16,3-4-1-16,-4 1 0 0,1-6 0 0,3-4-2 0,-4 7-1 15,1-4 0-15,-1-2 0 16,1 2-9-16,-1-5 0 0,4-1 0 0,0 0 0 15,0-6-29-15,0 0-8 0,0 0-2 0,0 0 0 16,0 0-134-16,0 0-27 0,0 0-6 0</inkml:trace>
  <inkml:trace contextRef="#ctx0" brushRef="#br0" timeOffset="32536.679">29827 3450 2098 0,'0'0'46'0,"0"0"10"0,0 0 1 15,0 0 3-15,0 0-48 0,0 0-12 0,4 6 0 0,3-3 0 16,4 1 48-16,-4-4 8 0,3 6 2 0,4-3 0 16,0-3-26-16,1 0-6 0,-1 6-1 0,3-3 0 15,4-3-25-15,1 0 8 0,-1 0-8 0,3 0 0 16,1 0-155-16,3-3-36 0</inkml:trace>
  <inkml:trace contextRef="#ctx0" brushRef="#br0" timeOffset="33488.644">30515 3064 1884 0,'-3'-6'80'0,"-1"3"-64"31,1-6 96-31,-1-1 20 0,4 4 4 0,0 6 1 0,0-6-56 0,0 6-11 0,0-3-2 0,0 3-1 16,7-7-41-16,-3 7-8 0,3-3-2 0,0 6 0 15,0 4-16-15,0-1 0 0,0 6 0 0,0 4-9 16,0 6 9-16,-3 3 0 0,3 6-9 0,-4 1 9 16,-3 2 0-16,4 4 0 0,-4 6 10 0,-4-3-10 15,4-1 28-15,-3 1-2 0,-1 0 0 0,4-4 0 16,-3 1 7-16,-1-3 2 0,1-4 0 0,-1-3 0 16,1 0-10-16,-1-6-1 0,4 0-1 0,-3-3 0 15,3 0-10-15,0-3-1 0,0-4-1 0,0 4 0 16,3-4-11-16,-3-2 0 0,4-1 9 0,-1 1-9 15,-3-4 8-15,4 0-8 0,-1 0 10 0,-3-6-10 16,0 0 12-16,0 0-4 0,0 0-8 0,0 0 12 16,0 0 6-16,0 0 1 0,4-6 0 0,-1-6 0 15,-3-4 4-15,4 0 1 0,-1-3 0 0,1-6 0 16,-4 6-12-16,3-2-1 0,-3-5-1 0,4 1 0 16,-4-3-10-16,3 0 0 0,1 0 0 0,-1 3 0 15,1 3 0-15,-1 3 0 0,1 0 0 0,0 3-11 16,-1 4-1-16,1 2-1 0,3 1 0 0,-4 0 0 15,4 5 1-15,-3 1 0 0,3 0 0 0,3 3 0 16,1 3-3-16,0 0 0 0,-1 7 0 0,4-1 0 16,0 4 3-16,0-1 1 0,1 4 0 0,-5 3 0 15,4 9 11-15,-3-12-12 0,3 12 12 0,-7-9-12 0,0 6 12 16,-3 0 0-16,-4 3 0 0,-4 0-8 0,1 4 8 16,-1-4 0-16,-7 0 8 0,1 4-8 0,-4-4 0 0,0 0 0 15,0-6 0-15,-1 6 0 0,1-9 0 16,0-3 11-16,-3-4-11 0,-1 1 12 0,0-10-2 15,1-3 0-15,-1 0 0 0,0-3 0 0,-3-4-2 0,4-5 0 16,-5-1 0-16,8 1 0 0,0-10-8 0,0 9-16 0,7-5 4 16,-4-1 1-1,8 6-75-15,-1 1-15 0,1-1-3 0,3 4-1 16,0-1-57-16,3 1-11 0,1 3-3 0</inkml:trace>
  <inkml:trace contextRef="#ctx0" brushRef="#br0" timeOffset="33975.752">30995 3588 2381 0,'-14'-6'49'0,"3"0"13"16,1-1-50-16,-1 4-12 0,4 0 0 0,-3 3 0 16,-1 0 64-16,0-6 9 0,4 3 3 0,0 3 0 15,-3 0-52-15,3 0-9 0,0 3-3 0,0 3 0 16,3 0-12-16,-3 4 0 0,0-1-9 0,3 10 9 16,-3-10 0-16,4 7-9 0,-4 0 9 0,3 2 0 0,1 1 0 0,-1-6-8 0,1 9 8 0,3-10 0 15,-4 4 0-15,4-4 0 0,0 7 0 16,4-3 0-16,-1-3 16 0,1-1-2 0,-1-3 0 0,4 1 0 15,-3-4 14-15,3 0 4 0,3-2 0 0,-3-1 0 16,1-6-10-16,2 3-2 0,1-4 0 0,-1-2 0 16,1-3-6-16,-1-4-2 0,1 4 0 0,0-4 0 15,-4 1 16-15,0-1 4 0,0-3 0 16,0-2 0-16,-4 5-20 0,1-6-3 0,-4 1-1 16,0-1 0-16,-4 0-8 0,1 0 0 0,-4 0 0 15,0 0 0-15,-4 4 0 0,1-4-11 0,-5 0 3 0,1 0 0 31,0 4-20-31,-3-4-3 0,-1 6-1 0,4 4 0 0,0-4 15 0,0 10 2 0,3 0 1 0,-3 6 0 16,7 0-47-16,-4 4-10 16,8 2-1-16,-4 7-1 0,3 6-125 0,4-10-25 15,0 10-5-15</inkml:trace>
  <inkml:trace contextRef="#ctx0" brushRef="#br0" timeOffset="34721.657">31062 3616 1299 0,'0'0'55'0,"0"0"-44"16,0 0 88-16,-7 0 17 0,7 0 4 0,0 0 1 15,0 0-49-15,0 0-11 0,0 0-1 0,0 0-1 16,0 0-31-16,-3 10-5 0,3-10-2 0,-4 6 0 16,4-6-9-16,0 9-1 0,0-9-1 0,0 7 0 15,0-7 14-15,-4 6 4 0,8 3 0 0,-4-9 0 16,0 0 8-16,0 0 3 0,0 0 0 0,0 0 0 15,0 0-6-15,0 7-1 0,0-7 0 0,0 0 0 16,0 0 6-16,0 0 1 0,0 0 0 0,0 0 0 16,0 0-27-16,0 0-4 0,0 0-8 0,0 0 11 15,0 0-11-15,0 0 0 0,0 0 0 0,0 0 0 16,0 0 0-16,0 0 0 0,0 0 0 0,0 0 8 16,0 0-8-16,0 0 0 0,0 0 0 0,0 0 0 15,0 0 0-15,0 0 0 0,0 0 0 0,0 0 0 16,0 0 0-16,0 0 0 0,0 0 0 0,0 0 0 15,0 0 0-15,0 0 0 0,0 0 0 0,0 0 0 16,0 0 0-16,0 0 0 0,0 0 0 0,0 0 0 16,0 0 0-16,0 0 0 0,0 0 0 0,0 0 0 15,0 0 0-15,0 0 0 0,0 6 0 0,0 3 0 16,0-2 0-16,0-1 0 0,0 3 0 0,0-3 0 16,0-6-10-16,0 0 10 0,0 10 0 0,0-4-9 15,0-3 9-15,4 7 0 0,-4-1 0 0,3 0 8 16,1 1-8-16,-4 2 0 0,3 1 0 0,1 0 0 0,-1-7 0 15,1 3 0-15,-1-3 0 0,4 4 0 0,-3 2 12 0,3-5 2 16,0 2 0-16,3 1 0 0,-2-1 5 0,-1-9 1 16,3 9 0-16,-3-9 0 0,4 7 4 0,-4-7 0 15,7 0 1-15,-3 0 0 0,-1-7 8 0,1 7 2 16,-1-9 0-16,1 0 0 0,-4-1-5 0,0 1-1 0,4-7 0 16,-8 0 0-16,4 1-14 0,-3-1-3 0,-1 0-1 15,1 4 0-15,-4-7-11 0,-4 3 8 0,4-6-8 0,-7 4 8 16,4-1-8-16,-4 0 0 0,-4 0 0 0,4-3 0 15,-4 6 0-15,1-2-17 0,-1 5 4 0,1 1 1 32,3-1-34-32,0 4-6 0,3-1-2 0,0 7 0 0,4 3-197 0,0 0-39 15</inkml:trace>
  <inkml:trace contextRef="#ctx0" brushRef="#br0" timeOffset="35254.837">31327 3623 1280 0,'0'0'36'0,"0"0"8"0,0 0-35 0,0 0-9 0,0 0 0 0,0 0 0 16,0 0 98-16,0 0 18 0,0 0 3 0,0 0 1 16,0 0-11-16,0 0-1 0,0 0-1 0,0 0 0 15,-7 3-40-15,7-3-8 0,0 0-2 0,-7 9 0 16,7-3-39-16,0 7-8 0,0-4-2 0,3 4 0 16,-3-1-8-16,4 1 8 0,3-1-8 0,-4 4 8 15,1-3 6-15,3-4 1 0,-4 10 0 0,1-7 0 16,3 1 17-16,-4 0 4 0,1-1 1 0,-4-3 0 15,3 1-4-15,-3 2-1 0,4-8 0 0,-4 5 0 16,0-9 7-16,0 0 1 0,0 0 0 0,0 0 0 16,0 0-13-16,0 0-3 0,-7 0 0 0,0-6 0 15,7 6 7-15,-7-3 1 0,3-1 0 0,-3-5 0 16,4-4-32-16,-1 4 0 0,-3-3 0 0,4-4 0 16,-1 3 0-16,-3-6 0 0,4 7 0 0,-1-4 0 15,0-3 0-15,1 4 0 0,-4-4 0 0,7 3 0 16,-4 1 12-16,4-7-3 0,-3 9-1 0,3-3 0 15,0 7-8-15,3 0 0 0,-3-1 0 0,4 4 0 16,-1-3 0-16,4-1-12 0,-3 4 4 0,3 0 8 16,4-1 0-16,-4 4 0 0,3 0 0 0,1 3 0 15,-1 0-40-15,5-9 0 0,-5 9 0 0,4 0 0 16,-3 0-80-16,3 0-16 0,0 0-3 0,0 9-1 16,4-9-73-16,-4 0-15 0</inkml:trace>
  <inkml:trace contextRef="#ctx0" brushRef="#br0" timeOffset="35935.062">31679 3585 1683 0,'-7'-9'71'0,"0"2"-57"15,0 1 120-15,0-3 24 0,0 2 5 0,0 1 1 16,0 0-65-16,0 3-13 0,0-4-2 0,0 4-1 15,7 3-51-15,-7 0-9 0,7 0-3 0,-7 3 0 16,0 0-20-16,0 4 0 0,0-1 0 0,3 7 0 16,-3-4-11-16,0 7 0 0,3 2 0 0,-3 1 0 15,0 0 11-15,0 0 0 0,4 0-9 0,-4 0 9 16,3-4 0-16,1 1 0 0,-1-7 0 0,1 7 8 16,3-4-8-16,0-2 0 0,3 2 0 0,1 1 0 15,-1-7 0-15,4 4 8 0,0-7-8 0,0 3 12 16,0-3 0-16,4 0 1 0,-4 0 0 0,4-3 0 15,-4 0-2-15,3 0-1 0,1-3 0 0,-1 0 0 16,-3-3-10-16,1 0 0 0,-1-4-10 0,0 1 10 16,0 3 21-16,-4-4 11 0,1 4 1 0,-1-4 1 15,-3 1-34-15,0 0 0 0,-3-1 0 0,-1-2 0 16,1-1 9-16,-1 4-9 0,4-4 0 0,-3 1 9 16,-1 2-9-16,1 4 0 0,-1-3 0 0,1 5 0 15,-1 1 0-15,4 3 10 0,0 0-10 0,0 0 10 16,0 0-10-16,0 0 0 0,0 0 0 0,0 0 0 15,0 0-9-15,0 0 9 0,0 0-12 0,4 7 12 0,-1 2-8 16,1 0 8-16,3 1 0 0,-4 2 0 0,4-2 0 0,-3 2 0 16,-1 7 0-16,4-6 0 0,-3 5 0 0,-1 4 0 15,1 4 0-15,-4-5 0 0,3 5-12 0,-3-4-1 0,0 9-1 16,0 0 0-16,0 4 14 0,0-7 16 0,0 6-3 16,-3-2-1-16,3 2 8 0,-4 1 0 0,-3-4 1 0,4 4 0 15,-1-4-7-15,1 3-2 0,-1 4 0 0,1-7 0 16,-4 1 16-16,0-4 4 0,3 3 0 0,-3 1 0 15,0-7-32-15,0 0 0 0,0-3 0 0,-4 3 0 16,4-3 8-16,0-3 1 0,0-1 1 0,0 4 0 16,0-12-10-16,3-1 0 0,-3 7 0 0,0-7 0 15,0-6 11-15,0 1 0 0,0-8 0 0,-3 1 0 16,-1-3 5-16,4-3 2 0,-4-1 0 0,1-2 0 16,-4-4-4-16,3-3-1 0,-3 0 0 0,0-3 0 15,-4-6 0-15,4 6 0 0,-4-9 0 0,1 3 0 16,3-4-41-16,-4 1-8 0,0 0-1 0,4-4-1 15,0 4-136-15,4-1-27 0,-1 4-6 0</inkml:trace>
  <inkml:trace contextRef="#ctx0" brushRef="#br0" timeOffset="36903.188">31697 3356 1530 0,'-21'0'32'0,"10"0"8"0,11 0-32 0,-7 0-8 0,7 0 0 0,0 0 0 15,0 0 17-15,0 0 3 0</inkml:trace>
  <inkml:trace contextRef="#ctx0" brushRef="#br0" timeOffset="52560.739">31718 3641 989 0,'0'0'28'0,"0"0"6"16,0 0-34-16,0 0 0 0,0-6 0 0,0 6 0 15,0 0 65-15,0 0 7 0,0 0 0 0,0 0 1 0,4-3-6 0,-4 3-2 0,0 0 0 16,0 0 0-16,0 0 3 0,0 0 0 16,0 0 0-16,0 0 0 0,0 0-21 0,0 0-4 0,0 0-1 0,0 0 0 15,0 0 6-15,0 0 0 0,0 0 1 0,0 9 0 16,-4-6-32-16,4 7-6 0,-3-1-2 0,3 1 0 16,0 2-9-16,0 1 10 0,0-1-10 0,0 1 10 15,-4-4-10-15,4 10 0 0,-3-10 0 16,-1 7 0-16,4-3 11 0,0 6-3 0,0-10-8 15,-3 3 12-15,3 4 0 0,-4-3 0 0,4-4 0 0,0 10 0 16,0-10 4-16,4-9 0 0,-1 13 0 0,1-4 0 16,-1-6-1-16,1 7 0 0,-4-10 0 0,3 3 0 15,4-3 1-15,4 0 0 0,-4-3 0 0,4 3 0 16,-1-6 9-16,1 2 3 0,-1-2 0 0,4 0 0 16,-3-7-3-16,0 4 0 0,-4 0 0 0,3-4 0 15,-3 0-9-15,0 1-1 0,0-1-1 0,0 1 0 16,-3-1 1-16,-1 1 0 0,1 2 0 0,0-2 0 15,-4-4-3-15,3 7 0 0,-3-1 0 0,4-2 0 16,-4-4-4-16,0 0-8 0,0 4 11 0,0-1-11 16,0-2 8-16,-4 2-8 0,8 1 0 0,-8 2 0 15,4-6 0-15,0 10 0 0,0-3 0 0,0-1 0 16,0 1 0-16,0 3 0 0,0 3 0 0,0-7 0 16,0 10 0-16,-3-6 0 0,3 6 0 0,0 0 0 15,0 0-17-15,0 0 2 0,0 0 1 0,0 0 0 16,0 0-154-16,0 0-32 0,-8 3-5 0</inkml:trace>
  <inkml:trace contextRef="#ctx0" brushRef="#br0" timeOffset="53058.304">32004 3692 1409 0,'0'0'29'0,"0"0"7"16,0 0-28-16,0 0-8 0,0 0 0 0,-7 3 0 15,7-3 94-15,0 0 18 0,-7 3 3 0,7-3 1 16,0 0-36-16,-4 6-6 0,4-6-2 0,0 6 0 0,0-6-19 16,0 10-4-16,0-10-1 0,0 9 0 0,4 1-6 15,-4 2-2-15,3-3 0 0,-3 1 0 0,4 9-5 0,-1-7-2 0,1 1 0 16,-4 2 0-16,4 1-11 0,-1-3-2 0,-3 2-1 0,4-2 0 16,-4-4-19-16,0 4 8 0,3-1-8 0,-3-2 0 15,0-4 8-15,4 0-8 0,-1-3 0 0,-3-3 0 31,0 0-96-31,0 0-24 0,4-3-4 0</inkml:trace>
  <inkml:trace contextRef="#ctx0" brushRef="#br0" timeOffset="53207.604">32008 3434 1546 0,'0'0'65'16,"0"0"-52"0,0 0 27-16,0 0 4 0,0 0 2 0</inkml:trace>
  <inkml:trace contextRef="#ctx0" brushRef="#br0" timeOffset="53930.359">32283 3811 1997 0,'0'0'56'0,"0"0"13"0,0 0-55 16,0 0-14-16,0 0 0 0,0 0 0 0,0 0 64 0,0 0 9 0,-7-3 3 0,7 3 0 15,-4 0-46-15,4 0-9 0,-7-7-1 0,0 7-1 16,0 0-11-16,0 7-8 0,-4-7 9 0,1 6-9 16,-1 0 12-16,1-3-3 0,-1 3-1 0,0 4 0 15,1-4 9-15,-1 7 2 0,4-4 0 0,0 1 0 16,0 8-19-16,0-11 0 0,3 5 0 0,1 4 0 16,3-10 13-16,-4 0-4 0,4-6-1 0,4 7 0 15,-4-7 9-15,3 3 2 0,1 0 0 0,0 3 0 16,3-3-19-16,0-3 0 0,0 3 0 0,0 4 0 15,3-7 0-15,1 0 0 0,3 3 0 0,-3 0 0 16,3 0 0-16,3 3 0 0,-3-2 0 0,4 2 0 16,-4-3 0-16,4-3 0 0,-4 6 0 0,0-6-9 15,-3 3 9-15,-1-3 0 0,1 0 0 0,-4-3 0 16,0-3 0-16,-4 3 0 0,1-3 0 0,0-4 8 16,-4 7-8-16,0-3 8 0,0-10-8 0,-4 3 8 15,0 4-8-15,1-3 8 0,-1-1-8 0,-3-3 8 16,4 7-8-16,-4 0 0 0,0-1 0 0,3 7 8 15,-3-3-8-15,7 6 0 0,0 0 0 0,0 0 0 16,0 0 0-16,-3 6 8 0,3-3-8 0,0 7 8 0,0 8-8 16,3-8 0-16,4 5-8 0,-3 1 8 0,3 0-9 0,0 6 9 15,3-13-10-15,-3 10 10 0,1 0 0 0,2 6 0 0,-3-3 0 16,0 6 0-16,4-6 0 0,-4 6 0 0,3 4-9 0,-2-1 9 16,-1 3 0-16,0 4 0 0,0 3 0 0,0 0 0 15,0-1 0-15,-4 1 0 0,1 0 0 0,-4-4 8 16,3 4 1-16,-3-3 1 0,0-1 0 0,0-2 0 15,0-4 8-15,0 1 2 0,-3-4 0 0,3-9 0 16,-4 6 11-16,1-6 2 0,-1-4 1 0,1-2 0 16,-4-4-17-16,0-3-3 0,0-6-1 0,0 0 0 15,-4-6 20-15,0-3 4 0,-3-4 1 0,0-2 0 16,0-4-6-16,-4-6 0 0,1-4-1 0,-4 4 0 16,-1-6-20-16,-2-10-11 0,-1 7 12 0,0-4-12 15,4 1 0-15,0-7 0 0,3 12 0 0,-3-5 0 16,7 5-27-16,0 4-2 0,3 6-1 0,4 0 0 15,4 0-163-15,-1 3-33 0,4 1-6 0</inkml:trace>
  <inkml:trace contextRef="#ctx0" brushRef="#br0" timeOffset="54452.585">32544 3597 1888 0,'-4'10'53'0,"1"-1"13"0,-1 7-53 0,1 0-13 0,-1-1 0 0,1 7 0 16,-1-6 74-16,4 3 12 0,-3-7 2 0,3 7 1 15,0 0-31-15,0 0-6 0,0 3-2 0,0-4 0 16,0 4-3-16,0-6-1 0,0 3 0 0,0-10 0 16,0 7-26-16,0-3-4 0,0-4-2 0,0 0 0 15,0-6 29-15,0-3 5 0,0 0 2 0,0 0 0 16,0 0-30-16,0 0-7 0,0 0-1 0,0 0 0 16,0 0 0-16,0-6 0 0,3 0 0 0,-3-7 0 15,0 4-3-15,4-7-1 0,-4 7 0 0,0-10 0 16,3 3-8-16,-3-2 0 0,4-1 0 0,-4 0 0 15,0 3 0-15,3-3 0 0,-3 1 0 0,0 8 0 16,4-2 0-16,-1-1 0 0,1 4 0 0,-1-1 0 16,1 1 0-16,-4 3 8 0,3 3-8 0,-3 3 8 15,7 0-8-15,-3 3 0 0,3 0 0 0,4 0-11 16,-4 3-1-16,3 1 0 0,1-1 0 0,-4 3 0 16,3 4 12-16,-3-4 0 0,4 4 0 0,-4-4-8 15,0 10 8-15,0-3 0 0,0-1 0 0,0 4 0 16,0-3 0-16,0 3 0 0,-3-7 0 0,3 7 0 15,-3-3 0-15,-1-4 0 0,-3 4 0 0,4-10 0 16,-4 3 0-16,3-2-12 0,-3 2 12 0,0-6-12 16,0 7-120-16,0-10-24 0,0 6-4 0</inkml:trace>
  <inkml:trace contextRef="#ctx0" brushRef="#br0" timeOffset="54935.57">32893 3770 1698 0,'0'0'48'0,"0"0"11"0,-7 0-47 0,3-10-12 0,4 10 0 0,0 0 0 16,0 0 129-16,-10 0 24 0,10 0 5 0,0 0 1 15,-7 0-75-15,7 0-14 0,-4 0-3 0,4 0-1 16,-7 0-38-16,0 0-7 0,0 10-1 0,0-4-1 15,0 0-5-15,3 4-1 0,-3 6 0 0,0-10 0 16,4 6-5-16,-1 1 0 0,1-1-8 0,-1 4 12 16,4-6-4-16,-3 8-8 0,-1-11 11 0,4 5-11 15,0 4 14-15,4-10-4 0,-4 7-1 0,3-4 0 16,1 0-1-16,3 1-8 0,0-4 12 0,0 4-4 16,4-4-8-16,-1-3 0 0,1 6 9 0,-1-2-9 15,1-4 8-15,-1-3-8 0,5 6 8 0,-5-6-8 0,4-6 11 0,-3 6-3 16,-1-3 0-16,1-7 0 0,-4-5 4 0,4 5 0 15,-4 1 0-15,0-4 0 0,-4-6-1 0,-3-3 0 16,0 4 0-16,0 2 0 0,0-6-2 0,-3 3 0 16,-4 0 0-16,0 7 0 0,0-1-9 0,-1-2 0 15,-2-1 0-15,-1 6-11 0,1-2 11 0,-4-4-8 16,3 13 8-16,-3-6-8 16,3-1 8-16,-3 7-10 0,4-3 10 0,-1 6-10 0,1 3-1 0,-1 0 0 15,4 3 0-15,-4 4 0 16,4-1-13-16,0 1-2 0,0-1-1 0,4 0 0 15,-1 1-23-15,1 6-5 0,3-7-1 0,0 4 0 16,3-1-180-16,1 1-37 0</inkml:trace>
  <inkml:trace contextRef="#ctx0" brushRef="#br0" timeOffset="55408.442">33136 3704 2487 0,'0'0'55'0,"0"0"11"0,0 0 2 15,0 0 2-15,0 0-56 0,-3 6-14 0,-1 4 0 0,4-1 0 0,0 4 31 0,0-4 3 16,0 7 1-16,0-1 0 0,0-2-26 0,4 3-9 16,-1-1 0-16,1 1 9 0,-4 0-9 0,0-1 0 15,0-2 9-15,0 3-9 0,0-7 10 0,0 0-2 16,-4 1-8-16,4-10 12 0,4 6-3 0,-4-6-1 15,0 0 0-15,0 0 0 0,0 0 7 0,0 0 1 16,0 0 0-16,0 0 0 0,0 0 4 0,0 0 2 16,0-6 0-16,0-4 0 0,0 1-10 0,0 0-1 15,3 2-1-15,1-11 0 0,-4 8-10 0,4-6 8 16,-1 1-8-16,-3-1 8 0,4 4-8 0,-1-7 0 0,1 0 9 0,-4 0-9 16,3-3 17-16,1 3-1 0,-1 1 0 0,1 5 0 15,-4-3-25-15,3 7-6 0,1-1-1 0,-1 7 0 16,-3 3 16-16,0 0-11 0,0 0 11 0,0 0-10 15,7 3-1-15,-3 7 0 0,3-1 0 0,0 7 0 16,4 3 11-16,-4 3-13 0,0-10 5 0,3 4 8 16,-3 3 0-16,0-4 0 0,4 4 0 0,-4-3 12 15,0 0-12-15,0 2 12 0,4-5-12 0,-8 0 12 16,4-4-4-16,-3 0 0 0,-1 7 0 0,1-7 0 16,-1 1 0-16,1-7 0 0,-4 3 0 0,0-6 0 15,0 0-8-15,4 10 0 0,-4-1-10 0</inkml:trace>
  <inkml:trace contextRef="#ctx0" brushRef="#br0" timeOffset="149861.015">27961 4591 787 0,'0'0'22'0,"-7"0"6"16,0 0-28-16,0-3 0 0,7 3 0 0,-7 0 0 15,7 0 40-15,0 0 4 0,0 0 0 0,0 0 0 16,-7 0 3-16,7 0 1 0,0 0 0 0,0 0 0 15,0 0-13-15,0 0-3 0,0 0 0 0,0 0 0 16,0 0 7-16,0 0 1 0,-7-3 0 0,7 3 0 16,0 0 0-16,0 0 0 0,0 0 0 0,0 0 0 15,0 0 0-15,0 0 0 0,0 0 0 0,0 0 0 16,-7 0 3-16,7 0 1 0,-7 0 0 0,7 0 0 0,0 0-29 0,0 0-6 16,-7 6-1-16,3 1 0 0,4-1 3 0,-3 0 0 15,3 4 0-15,-4-1 0 0,4 7 1 0,-3-4 1 16,3 7 0-16,-4 0 0 0,4-3 51 0,-3 2 9 0,-1 1 3 0,0-3 0 31,1 9-90-31,-1-3-18 0,1 0-3 0,-4 0-1 0,3 3 50 0,1-6 10 16,-4 6 1-16,3-3 1 0,-3 0-6 0,4 0 0 0,-1-4-1 0,-3 4 0 15,0-3-6-15,3 0-1 0,-3 0 0 0,0 0 0 16,4-1 0-16,-4-2-1 0,0 3 0 0,0 0 0 16,0-4-3-16,0 4 0 0,-1 0 0 0,1-3 0 15,0 3 0-15,0-1-8 0,0 1 12 0,0 3-4 16,0-6 1-16,-3-4 0 0,2 4 0 0,5-7 0 15,-4 1 0-15,3-1 0 0,1-6 0 0,-1 7 0 16,4-10 0-16,0 0 0 0,0 0 0 0,0 0 0 16,0 0 0-16,0 0 0 0,0 0 0 0,0 0 0 15,0 0-65-15,0 0-14 0,0 0-2 0,0 0-1 16,0 0-103-16,0 0-21 0,0 0-4 0</inkml:trace>
  <inkml:trace contextRef="#ctx0" brushRef="#br0" timeOffset="150538.415">27873 5225 1123 0,'-7'0'23'0,"0"0"7"0,7 0-30 0,0 0 0 0,-7 0 0 0,7 0 0 15,0 0 40-15,0 0 1 0,0 0 1 0,0 0 0 16,0 0 12-16,0 0 2 0,0 0 1 0,0 0 0 16,0 0-23-16,0 0-5 0,0 0-1 0,7 0 0 15,0 0-2-15,0 0-1 0,0 3 0 0,0-3 0 16,0 0-4-16,4 0-1 0,-1 0 0 0,1 0 0 16,-1 0 9-16,1-6 2 0,3 3 0 0,-3-1 0 15,-1-2-31-15,1 0 0 0,-4 0 0 0,4-4 0 16,-4 1 0-16,0 6 9 0,3-7-1 0,-6 4 0 15,3-3 0-15,-4-1-8 0,-3 4 12 0,4-4-4 16,-4 4 1-16,0 0 0 0,0 0 0 0,-4 2 0 16,1-2-1-16,-1 0-8 0,1 3 12 0,-1 0-4 15,-6 0-8-15,3 3 8 0,0 0-8 0,-4 0 8 16,0 3-8-16,1 0 0 0,-4 0 0 0,0 0 0 16,3 3 11-16,-3 1-3 0,0-4-8 0,0 3 12 0,3 0 10 15,-3 4 2-15,0-1 0 0,3 1 0 0,-3-1-13 16,4 0-3-16,-1 1 0 0,0 5 0 0,1-5-8 15,-1-4 0-15,1 0 0 0,3 4 0 0,0-1 12 0,0 1-2 0,3-1-1 16,0 0 0-16,4 4 1 0,0-4 0 16,4 1 0-16,0-1 0 0,-1 1-2 0,4-4-8 0,0 3 12 15,0-2-4-15,4-1-8 0,3 0 12 0,-4 0-12 0,5-3 12 16,-5 4-12-16,4-4 10 0,0 3-10 0,1-3 10 16,-1 0-10-16,3 4 10 0,-3-4-10 15,4-3 10-15,-4 3-10 0,0-3 0 0,4 0 0 0,-4 0 0 31,-3 3-140-31,3-3-31 0,-4-3-5 0</inkml:trace>
  <inkml:trace contextRef="#ctx0" brushRef="#br0" timeOffset="151446.821">28529 5106 1462 0,'-3'-10'30'0,"3"1"8"0,-4-1-30 0,4 4-8 0,0 6 0 0,0 0 0 16,0-6 88-16,0 6 16 0,-3-3 3 0,3 3 1 15,0 0-30-15,0 0-6 0,0 0 0 0,0 0-1 16,-4 6-49-16,1 3-10 0,3 1-1 0,-4 2-1 15,4 1 2-15,0 3 0 0,-4-4 0 0,4 7 0 16,0 0 7-16,0 3 1 0,0 0 1 0,-3-4 0 16,3 8 0-16,0-1 0 0,-4 3 0 0,4-3 0 15,0 3-4-15,-3 0-1 0,-1-3 0 0,4 4 0 16,-3-1-1-16,-1 0-1 0,1-3 0 0,3 3 0 16,-4-3-2-16,4 1-1 0,0-1 0 0,4-3 0 15,-4-4-3-15,3 1 0 0,-3 3 0 0,4-6 0 16,-1-4 2-16,1 1 0 0,-1-1 0 0,1-5 0 15,-1-1 2-15,1 0 0 0,0-3 0 0,-4-3 0 16,0 0 6-16,0 0 2 0,7 0 0 0,-7 0 0 16,7-9 12-16,-4 3 2 0,1-7 1 0,-1 1 0 15,1-1-6-15,-4 1-1 0,3-4 0 0,-3 0 0 16,0-3-18-16,-3-3-10 0,-1-3 10 0,-3 0-10 16,4 0 16-16,-4 3-4 0,-4-3 0 0,4 0 0 15,-4-3-12-15,4 3 0 0,-3-3 0 0,-1-1 0 0,1 4 0 16,-1 0 0-16,4-3 0 0,0 0 0 0,0 6-14 0,3-3 4 15,1 3 1-15,-1-3 0 0,1 3 61 0,-1 0 13 16,4 0 3-16,0 0 0 16,0 0-108-16,4 3-20 0,3-3-5 0,-4 3-1 0,4 4 46 0,0-1 10 0,0 0 2 0,0 4 0 15,1-1 8-15,-1 1 0 0,0-1 0 0,0 4 0 16,3-1 0-16,-3 1-8 0,0 0 0 0,4 2 0 16,0 4 8-16,-4 0 0 0,3 0 0 0,1 3-8 15,-1 0 8-15,1 0-12 0,3 3 12 0,-3 3-12 16,-4 1 12-16,3-4 0 0,1 6 0 0,-1 0 0 15,-2 7-15-15,-1 0-1 0,-4 0 0 0,4 2 0 16,-3 1 16-16,-4 0 0 0,0 3 0 0,0-3 10 16,-4 0-10-16,1-1 0 0,-4 1 0 0,3-3 0 15,1 0 0-15,-5-7 0 0,1 0 0 0,0 1 0 16,0-1 0-16,4 1 0 0,-4-4 0 0,0-3 0 16,0 0 8-16,7-3 0 0,-7 0 0 0,-1 0 0 15,-2-3-8-15,3-3 8 0,0-1-8 0,-4-2 8 16,1-7-8-16,-1 7 0 0,0 0 0 0,1-4 0 15,-1 0-84-15,1 4-18 0,-1-4-4 0,4 4-1 16,-4 3-120-16,4 0-24 0</inkml:trace>
  <inkml:trace contextRef="#ctx0" brushRef="#br0" timeOffset="152080.867">29023 5077 1120 0,'-11'-15'23'0,"4"12"6"0,7 3-29 0,-3-7 0 0,-1 4 0 0,4 3 0 16,-3-6 96-16,-4 3 12 0,3-3 4 0,-3 6 0 16,0-4-35-16,0 4-6 0,-4 0-2 0,4 0 0 15,0 0-18-15,-3 0-4 0,3 4-1 0,-4-4 0 16,1 0 2-16,-1 0 1 0,0 0 0 0,1 0 0 16,-1 6-20-16,4-3-4 0,0-3-1 0,-3 6 0 15,6-3-4-15,-3-3-2 0,7 0 0 0,-7 10 0 16,0-4-18-16,3 0 10 0,-3 1-10 0,0 2 8 15,4-3-8-15,-4 4 10 0,3-1-10 0,4-3 10 16,-3 4 2-16,-1-1 0 0,1 1 0 0,-1 5 0 16,4-5-12-16,-4-1 0 0,4 0 0 0,0 1 0 15,0-4 0-15,4 0 0 0,-4 1 0 0,4 2 8 16,-1-3-8-16,4-3 10 0,-3 4-10 0,3-4 10 16,0 0-10-16,0 0 12 0,3-3-12 0,1 3 12 15,0-3-12-15,-1 0 10 0,1 0-10 0,-1-3 10 16,1 3-10-16,3-3 10 0,-3 0-10 0,-1 3 10 15,1-3-10-15,-1-4 8 0,1 4-8 0,-1-3 8 0,-2 0-8 16,-1 0 10-16,-4-1-10 0,4 1 10 0,-3 0-10 0,3-1 10 16,-4-2-10-16,-3-7 10 0,0 7 7 15,0 0 2-15,0-1 0 0,-3-2 0 0,-1 2-19 0,1 1 0 16,-1-1 0-16,-3 1 0 0,0 3-11 0,-4-4-2 0,1 1-1 0,-1-4 0 16,1 10 14-16,3-3 0 0,-4 3 0 0,1-3 0 15,2 6-8-15,1 0 8 0,0 0 0 0,0 6-9 16,7-6-4-16,-7 3-1 0,7-3 0 0,-3 6 0 31,-1 4-13-31,1-4-2 0,-1 3-1 0,1 4 0 0,3-1-174 0,-4-2-36 0,4 5-6 16</inkml:trace>
  <inkml:trace contextRef="#ctx0" brushRef="#br0" timeOffset="152513.242">29129 5134 1033 0,'0'0'21'0,"0"0"6"16,0 0-27-16,0 0 0 0,-7 0 0 0,7 0 0 15,0 0 88-15,0 0 12 0,0 0 2 0,-4 0 1 16,4 0-25-16,-7 6-5 0,0-6-1 0,4 10 0 0,-1-4-12 0,1 3-2 0,-1-6-1 0,1 7 0 15,3-1-6 1,0-9-2-16,-4 10 0 0,4-1 0 0,4 0-21 0,-4 4-4 0,3-4 0 0,1 4-1 16,3-4-7-16,-4 4 0 0,4-4-1 0,-3 1 0 15,3-1 12-15,0-6 2 0,0 3 1 0,0-2 0 16,0 2-6-16,0-3 0 0,4-3-1 0,-4 0 0 16,0 0 1-16,0-3 0 0,3 3 0 0,-3-6 0 15,1 2 0-15,2-2 0 0,-3-3 0 16,4 6 0-16,-4-7-1 0,3-2 0 0,1-1 0 0,-4 1 0 15,4-4-12-15,-4 0-3 0,0-3 0 0,0 4 0 16,-4-4 10-16,1 0 2 0,-1 0 0 0,1 4 0 16,-4-4-10-16,0 3-2 0,0-3 0 0,-4 1 0 15,1 5-29-15,-4-3-7 16,3 4 0-16,-3-1-1 0,0 1-27 0,0-1-4 0,0 1-2 16,0-4 0-16,0 13-30 0,-4-7-7 0,4 4-1 15</inkml:trace>
  <inkml:trace contextRef="#ctx0" brushRef="#br0" timeOffset="152981.522">29573 4504 1292 0,'0'0'28'0,"0"0"7"0,0 0 1 0,0 0 0 0,0 0-36 15,0 0 0-15,0 0 0 0,0 0 0 0,-7 9 77 0,4 0 9 0,-1-2 2 0,4 2 0 16,-3 1-13-16,-1-1-3 0,4 3 0 0,0 1 0 15,0 0-16-15,0 2-3 0,0 4-1 0,-3 0 0 16,3 0-22-16,0 3-5 0,0 0-1 0,0 0 0 16,0 9 16-16,-4-6 4 0,4 3 0 0,-3-3 0 15,-1 3-20-15,4 1-3 0,0-1-1 0,0-3 0 16,-3 3 10-16,3-3 2 0,-4-6 0 0,4 9 0 16,0-6-32-16,0 0 0 0,0 0 0 0,0 0 0 15,4-3 0-15,-4-3 0 0,3-4 0 0,-3 7 0 16,4-3 12-16,-4 2-3 0,3-2-1 0,1 0 0 15,-1-4-8-15,1 4 0 0,-4-3 0 0,3-1 0 16,1-2 0-16,-4-4 8 0,3 3-8 0,1-6 8 16,-4-3 0-16,0 0 0 0,0 0 0 0,3 3 0 15,4-3-57-15,-3 0-12 0,3-3-3 0</inkml:trace>
  <inkml:trace contextRef="#ctx0" brushRef="#br0" timeOffset="153495.96">29637 5109 1617 0,'0'0'33'0,"0"0"10"0,0 0-35 16,0 0-8-16,0 0 0 0,0 0 0 0,0 0 105 0,0 0 19 0,0 0 4 0,0 0 1 16,0 0-45-16,0 0-10 0,0 0-2 0,3 6 0 15,-3-6-46-15,7 3-10 0,1 0-1 0,-1 0-1 16,3-3 12-16,-3 0 2 0,4-3 1 0,-4 3 0 16,3-3 0-16,1 0 0 0,0-3 0 0,-4 3 0 15,3-4-20-15,1 1-9 0,-4-3 8 0,3 2-8 16,-2-2 10-16,-1 3-10 0,0-7 12 0,-4 4-12 15,1-1 12-15,-1 1-12 0,-3-4 12 0,4 4-12 0,-4 0 8 0,0-1-8 16,0 1 0-16,-4-1 0 16,1 1 0-16,-1 0-11 0,-3 2 0 0,0 4 0 15,0-3 11-15,0 6 0 0,-4-3-9 0,1 6 9 16,3-3 0-16,-4 9-11 0,1-2 11 0,-1-1-8 16,4 3 0-16,-4 4 0 0,1-1 0 0,-1 1 0 15,4 6 8-15,-3-10 0 0,2 10 0 0,1-3 0 16,0-4 0-16,0 1 11 0,4 2-3 0,-4-5 0 15,7 2 3-15,-4 1 0 0,4-7 0 0,4 4 0 16,-4-1-2-16,3 0 0 0,4 1 0 0,-3-4 0 0,-1-3-1 16,4 3 0-16,0-2 0 0,1 2 0 0,2-3-8 15,1 0 0-15,-1 0 0 0,1 0-11 16,3 4 3-16,4-1 0 0,-1 0 0 0,1-3 0 16,3 4-96-16,0-4-20 0,4 0-3 0</inkml:trace>
  <inkml:trace contextRef="#ctx0" brushRef="#br0" timeOffset="153929.659">30053 4463 1626 0,'0'0'68'16,"-3"9"-54"0,3-2 52-16,-4-1 10 0,4 3 3 0,0 1 0 15,4-1-8-15,-4 0-2 0,3 7 0 0,-3 3 0 16,4-3-26-16,-1 2-6 0,4 1-1 0,-3 0 0 15,-1 6-12-15,1-3-2 0,-1 3-1 0,1 0 0 16,-1 0 1-16,1-3 0 0,-1 6 0 0,1 7 0 16,-4-10-7-16,4 3-2 0,-4 0 0 0,0 1 0 0,3-1 8 0,-3-3 2 15,0 0 0-15,0 3 0 0,0-3-23 0,0 4 0 16,0-4 0-16,0 3 0 0,4-3 0 0,-4 0 0 0,3 0 0 16,-3 0-8-16,4-3 8 0,-4 0 0 0,3 0 8 15,1-6-8-15,-4-1 0 0,3-2 0 0,-3 0 0 16,4-4 0-1,-1-3-27-15,-3-6-9 0,4 3-3 0,-4-3 0 16,0 0-165-16,7-3-32 0</inkml:trace>
  <inkml:trace contextRef="#ctx0" brushRef="#br0" timeOffset="154218.329">29831 4870 1577 0,'0'-6'66'16,"3"3"-53"0,-3-3 67-16,4 0 12 0,3-1 4 0,-3 4 0 15,3 0-36-15,3-3-6 0,1 3-2 0,3 3 0 16,0 0-36-16,4 0-7 0,3 3-1 0,-4 3-8 15,5 0 8-15,-5 1-8 0,4 2 0 0,1-3 0 16,-1 0 0-16,-4-2 0 0,5 2 0 0,-1-3 0 16,0 0 0-16,-3-3 0 0,3 3 0 0,-4-3 0 15,1 0-96-15,0 0-22 0,-1 0-5 0</inkml:trace>
  <inkml:trace contextRef="#ctx0" brushRef="#br0" timeOffset="168522.37">30671 5187 1212 0,'-11'-12'25'0,"11"12"6"0,-4-7-31 0,1 4 0 0,-1-3 0 0,4 6 0 16,-7 0 108-16,4-9 15 0,-4 9 3 0,0-10 1 16,3 10-47-16,-3-3-8 0,4 0-3 0,3 3 0 15,-8-3-17-15,8 3-3 0,-7-3-1 0,0 3 0 16,7 0-9-16,-7 0-3 0,7 0 0 0,-10 0 0 15,3 0-15-15,-4 3-3 0,4 0-1 0,-4 3 0 16,4 0-6-16,-3-2-2 0,3 5 0 0,-4 0 0 16,1-2-9-16,3-4 10 0,-4 6-10 0,0 1 10 15,1-4-2-15,3 0 0 0,0 0 0 0,0 1 0 16,0-1-8-16,0 0 10 0,-4 0-10 0,7 1 10 16,-3-1-10-16,0 0 12 0,4-3-12 0,3 4 12 15,0-1-12-15,0 0 0 0,0-3 0 0,3 7 8 16,-3-4-8-16,4-3 0 0,-1 7 0 0,1-4 0 15,3 0 0-15,0-3 0 0,0 0 0 0,4 1 0 16,-4-4 0-16,3 0 8 0,-3 0-8 0,4 0 8 16,-1 0-8-16,1-7 10 0,0 4-10 0,-1 0 10 15,1-6-2-15,-1 5 0 0,1-2 0 0,-4-3 0 16,4-1-8-16,-4 7 12 0,-4-6-12 0,4-1 12 16,-3 4-12-16,-4-3 8 0,3 2-8 0,-3 7 8 15,0-3-8-15,0 3 10 0,0 0-10 0,0 0 10 16,0 0-10-16,0 0 12 0,0 0-12 0,0 0 12 0,0 0-12 0,0 0 0 15,0 0 9-15,0 0-9 0,0 0 0 0,0 0 0 16,-3 3 0-16,-4 4 0 0,3-1 0 0,-3 0 0 0,4 1 0 16,-1-1 8-16,4 3-8 0,-3 1 0 0,3-1 0 15,0 4 0-15,3-4 0 0,-3 0 0 0,4-2 0 16,-4 5 0-16,3-6 0 0,4 4 0 0,-3-4 0 0,3 4 0 16,0-1 0-16,0-3 0 0,0 4 0 0,4-7 0 31,-4 6-90-31,7-3-19 0,-4-2-4 0</inkml:trace>
  <inkml:trace contextRef="#ctx0" brushRef="#br0" timeOffset="169039.162">30272 4864 1040 0,'0'0'21'0,"0"0"7"0,0 0-28 15,0 0 0-15,0 0 0 0,0 0 0 0,0 0 105 0,0 0 16 0,0 0 3 0,0 0 1 16,0 0-49-16,0 0-9 0,0 0-3 0,0 0 0 16,3 6-23-16,4 1-5 0,-3-1 0 0,7 0-1 15,-4 4-2-15,3-4 0 0,4 3 0 0,-3 4 0 16,-1-4-7-16,1 4-2 0,3-4 0 0,-3 1 0 16,-1-1-9-16,1 4-3 0,3-4 0 0,-3 7 0 15,-1-10-12-15,1 3 11 0,-1 1-11 0,-3-1 10 16,4 1-10-16,0-4 10 0,-4 0-10 0</inkml:trace>
  <inkml:trace contextRef="#ctx0" brushRef="#br0" timeOffset="169471.769">30688 4638 1424 0,'0'0'29'0,"0"0"8"0,0 0-29 0,-3 0-8 0,3 0 0 0,-4 10 0 16,4 6 78-16,0-7 14 0,0 3 4 0,4 1 0 15,-4 3-42-15,3-1-8 0,4 4-2 0,-3-3 0 16,-1 9 9-16,4-3 2 0,0 3 0 0,0 0 0 16,-3-3-15-16,3 3-4 0,0 0 0 0,0-3 0 15,-3 3-2-15,3-3-1 0,-4 0 0 0,1 3 0 16,3 0-8-16,-4-3-1 0,4 3-1 0,-3-6 0 15,3 9-15-15,-3-9-8 0,-1 3 8 0,4-3-8 16,-3 0 24-16,-1 0 1 0,1-1 0 0,3 1 0 16,-4-3-25-16,4 3-17 0,-3-4 2 0,3-2 1 15,0-1-136-15,-4-2-27 0,5-1-6 0</inkml:trace>
  <inkml:trace contextRef="#ctx0" brushRef="#br0" timeOffset="169981.159">31006 5137 2292 0,'-11'-6'65'0,"0"-1"14"0,1 1-63 0,3 3-16 0,-4-3 0 0,1 3 0 15,3-4 64-15,0 7 11 0,0-3 1 0,7 3 1 16,-8 3-61-16,1-3-16 0,0 3 0 0,4 4 0 16,-1 2 0-16,-3 1 0 0,4 2 0 0,-1-2 0 15,1 5 0-15,3-2 0 0,-4-4 0 0,4 4 0 16,-3-1-11-16,3 1-5 0,0-4 0 0,3 4-1 16,-3-1 17-16,4 1 0 0,-1-1 0 0,-3-2 0 15,7-1 0-15,-3 1 0 0,3-1 0 0,0-3 0 16,3 1 0-16,-2-1 0 0,-1-3 0 0,3 0 0 15,-3-3 0-15,0 3 0 0,0-6 0 0,-3 0 0 16,3 3 0-16,0-3 8 0,0 0-8 0,0-4 9 16,0 4-9-16,-3-6 12 0,3-1-12 0,0 1 12 15,-4 0-12-15,4-1 0 0,-3-2 9 0,-1 2-9 16,1 1 0-16,-1-1 0 0,1 4 0 0,0 0 0 16,-4 6 0-16,0 0 0 0,0 0 0 0,0 0-12 15,0 0 2-15,0 0 0 0,0 0 0 0,-4 6 0 16,-3 0 10-16,3 4-10 0,1-1 10 0,-1 1-10 15,1 2 10-15,3-2 0 0,0 2-9 0,0-2 9 16,0-1 0-16,0 0 0 0,0 1-9 0,3-1 9 16,1 4 0-16,-1-4 0 0,4 1 0 0,-3-1 0 0,3 0 0 15,0 1 0-15,0-4 0 0,4 3 0 0,-1-5 0 0,1 2 0 16,-1-3 0-16</inkml:trace>
  <inkml:trace contextRef="#ctx0" brushRef="#br0" timeOffset="170655.588">31500 5099 1816 0,'-8'7'76'16,"5"-4"-60"-16,-4 3 68 0,3 0 13 0,4 1 3 0,0-7 1 16,-3 9-36-16,3-9-7 0,0 0-2 0,0 3 0 15,0-3-36-15,3 10-7 0,4-10-1 16,-7 0-1-16,4 0 3 0,3 0 1 0,0 0 0 0,0-10 0 15,0 10 10-15,-3-6 3 0,3-4 0 0,-4 4 0 16,1 0-28-16,-4 0 0 0,3-4 8 0,-3 4-8 16,-3 0 0-16,-1-1 0 0,1 1 0 0,-4 0 0 15,0 3 0-15,0-7-14 0,-4 7 5 0,0-3 1 16,-3 6 8-16,0 0 0 0,0 0-9 0,0 0 9 16,-4 6-9-16,1-3 9 0,-4 7-12 0,3-1 12 15,0 1-9-15,1 2 9 0,-1 4 0 0,4 3-9 16,0-7 25-16,0 7 4 0,0 0 2 0,3 3 0 15,4-3-22-15,-4-1 0 0,4 1 0 0,4-3-12 16,-1-4 25-16,1 7 5 0,3-9 1 0,3 5 0 16,1-2-7-16,3-1-2 0,0-2 0 0,3-1 0 15,5 1-10-15,2-1 10 0,4 0-10 0,1-2 10 16,-1 2-10-16,3 0 0 0,1-5 9 0,0 5-9 16,-1-3 9-16,5-3-9 0,-5-3 12 0,5 0-12 15,-5 0-68-15,1 0-20 0,3-3-4 0</inkml:trace>
  <inkml:trace contextRef="#ctx0" brushRef="#br0" timeOffset="171076.421">31683 5184 1799 0,'-4'3'51'0,"1"7"11"0,-1-4-50 16,4 0-12-16,0 4 0 0,0-1 0 0,0 0 98 0,0 1 17 0,0-1 3 0,4 1 1 16,-1-1-53-16,5 10-10 0,-1-10-3 0,0 10 0 15,0-3-21-15,0-4-4 0,0 4 0 0,0 0-1 16,-4-4-3-16,4 1 0 0,0-1 0 0,-3-2 0 16,0-1-2-16,3 0-1 0,-4-2 0 0,1-1 0 15,-4-6 0-15,0 6 0 0,0-6 0 0,0 0 0 16,0 0 4-16,0 0 1 0,0 0 0 0,0 0 0 15,0 0-2-15,0-9 0 0,0-1 0 0,-4-2 0 16,1-4-12-16,-1 4-2 0,1-1-1 0,-5-3 0 16,1-2-9-16,0-1 8 0,0 0-8 0,-3 0 8 15,3 0-8-15,0 1 0 0,0 2 0 0,3-3 0 16,-3 3 0-16,3 4 15 0,1-4-4 0,-1 7-1 16,-3-4-24-16,7 4-5 0,-3-1-1 0,3 1 0 15,3 0 20-15,-3 2-10 0,4 1 10 0,-1 0-8 16,1-4 0-16,-1 4 0 0,5-3 0 0,-1 6 0 15,0-4 8-15,0-2-8 0,0 6 8 0,3 0-8 16,1-4-36-16,3 7-8 0,4 0 0 0,-4 0-1 16,3 7-145-16,1-4-29 0,0 0-5 0</inkml:trace>
  <inkml:trace contextRef="#ctx0" brushRef="#br0" timeOffset="171574.633">31902 5222 1900 0,'-7'0'54'0,"0"3"11"0,7-3-52 0,-7 0-13 16,7 0 0-16,0 0 0 0,0 0 70 0,0 0 11 0,0 0 3 0,0 0 0 15,0 0-51-15,0 0-9 0,0 0-3 0,0 0 0 16,0 6-5-16,0-6-2 0,7 6 0 0,0 1 0 15,0-4 3-15,0 3 1 0,0-3 0 0,3-3 0 16,1 0 2-16,-4 0 0 0,4 0 0 0,-1 0 0 16,-3 0-2-16,0 0 0 0,4-3 0 0,-4 0 0 15,0 0-6-15,-3 0-2 0,3-4 0 0,-4 4 0 16,-3 3-1-16,0 0 0 0,0 0 0 0,0 0 0 16,0 0-9-16,-3-3 10 0,3-3-10 0,0-4 10 15,-4 7-10-15,-3-3-16 0,3 0 4 0,-3-1 1 16,0 1-4-16,0 3-1 0,-3-3 0 0,3 6 0 15,-4-3 16-15,4 3 0 0,-4 0-10 0,1 3 10 16,-1-3-12-16,1 6 1 0,-1-3 1 0,-3 3 0 16,3-2 10-16,1 5-13 0,-1 4 5 0,1-1 8 15,-1-3 0-15,4 7 0 0,-4-3 0 0,4-1 0 16,4 1 0-16,-4 2 8 0,3 1-8 0,1-3 12 0,3 2-12 16,0-2 12-16,3 3-12 0,1-4 12 0,3 1 3 15,-4-1 1-15,4-2 0 0,1 5 0 0,-1-2-7 0,3-4-1 16,1 4 0-16,-1-4 0 0,1 4-8 0,3-1 0 15,0-2 0-15,0 2 8 0,4-2-8 16,3-4 12-16,-3 3-12 0,3-6 12 0,0-3-12 0,4 0-11 0,3 0 3 16</inkml:trace>
  <inkml:trace contextRef="#ctx0" brushRef="#br0" timeOffset="171917.007">31796 4830 1105 0,'0'0'47'16,"0"0"-38"-1,-4 9 83-15,4-9 16 0,0 10 3 0,4-4 1 0,-4 0-26 16,3 0-5-16,1 1-1 0,3 2 0 0,0-3-34 16,0 10-7-16,0-7-2 0,4 1 0 0,-1 2-14 0,1 1-3 15,-1-1-1-15,5 1 0 0,-1-4-8 0,-4 4-2 16,8-4 0-16,-4 1 0 15,4 5-56-15,-1-11-11 0</inkml:trace>
  <inkml:trace contextRef="#ctx0" brushRef="#br0" timeOffset="172771.823">32247 5259 984 0,'-3'-3'20'0,"3"0"5"16,0 3-25-16,0-3 0 0,0 0 0 0,0 3 0 15,0 0 92-15,0 0 12 0,0 0 4 0,0 0 0 16,0 0-16-16,0 0-4 0,0 0 0 0,0 0 0 16,-4 6-14-16,1 0-3 0,-1 7-1 0,1-4 0 15,3 4-5-15,-4-4-1 0,4 7 0 0,0-4 0 16,0 4-12-16,0 0-2 0,0 3-1 0,4-4 0 0,-4-2-12 16,0 2-2-16,3-2-1 0,-3-4 0 0,4 7-2 0,-4-7-1 15,0 1 0-15,0-10 0 0,0 0-10 0,0 0-1 0,0 0-1 0,0 0 0 16,0 0 11-16,0 0 2 15,0 0 1-15,0 0 0 0,0 0-17 0,3-6-3 0,1-7-1 0,-1 4 0 16,1-7-3-16,-1 7-1 0,1-10 0 0,0 9 0 16,-1-5-8-16,1 2 0 0,-1-3 0 0,1 4-11 15,-1-4 11-15,1 1 0 0,-4 5 0 0,3 1 0 16,1-1 0-16,-4 1 0 0,3 3 0 0,1-1-8 16,-4 7 8-16,0 0-10 0,0 0 10 0,0 0-10 15,0 0 2-15,3 4 0 0,4-4 0 0,-3 6 0 16,3-3 0-16,-3 6 0 0,3 1 0 0,-7 5 0 15,3-2 8-15,1 0 0 0,-1-4-9 0,-3 3 9 16,0 1 0-16,4-4 12 0,-4 1-2 0,3-4 0 16,-3-6-10-16,0 6 0 0,0-6 0 0,0 0 0 15,4 7 11-15,-4-7-3 0,0 0-8 0,7 3 12 16,-7-3-12-16,0 0 11 0,0 0-11 0,3 0 10 16,-3 0-10-16,4 0 0 0,-4 0 9 0,7-3-9 15,-4 3 0-15,1-7 0 0,-1 4 0 0,-3 0-8 16,4 0-1-16,0 0 0 0,-1-3 0 0,-3 2 0 15,4-2-3-15,-1 3-1 0,-3-3 0 0,4 3 0 16,-4 3 4-16,0 0 1 0,0 0 0 0,0 0 0 16,0 0 8-16,0 0-8 0,0 0 8 0,7 3-8 15,-7-3 8-15,3 6-12 0,-3-6 12 0,4 9-12 16,-1-2 12-16,-3-7 0 0,0 12 0 0,4-2-8 0,-4-1 8 0,0 0 11 16,3 4-3-16,-3-7 0 15,0-6 8-15,0 0 2 0,0 0 0 0,0 0 0 0,0 0 2 0,7 3 1 16,-3 4 0-16,-1-4 0 0,5-3-9 15,-1 0-1-15,-4 0-1 0,8-3 0 0,-4-4-10 0,0 7 10 16,0 0-10-16,3-3 10 0,-3 3-10 0,4 3 8 0,0-3-8 16,-4 0 8-16,7-3-8 0,-4-3 0 0,1 6 0 0,3 0 0 15,-3-3 0-15,-1 3 0 0,1 0 0 0,3 0 0 16,-3 3 0-16,-4-3-14 0,0 0 3 0,0 0 1 31,0 0-13-31,0 0-2 0,0 0-1 0,0 0 0 0,4 0-146 16,-4 0-28-16,7 0-7 0</inkml:trace>
  <inkml:trace contextRef="#ctx0" brushRef="#br0" timeOffset="173246.309">32819 5284 1866 0,'-21'-3'52'0,"14"3"13"15,7 0-52-15,-11 0-13 0,11 0 0 0,-7 0 0 16,7 0 109-16,0 0 19 0,0 0 4 0,0 0 1 16,4 3-84-16,-1 7-17 0,1-1-3 0,6-3-1 15,1 4-11-15,-1-1-2 0,1 1-1 0,3-1 0 16,-3 4 3-16,3-7 1 0,0 0 0 0,4 0 0 0,-4-2 4 16,3 2 1-16,-3-6 0 0,0 0 0 0,1 0 1 0,-5-6 1 0,4 2 0 0,-3-2 0 15,-1 0-5-15,1 0-2 0,-4-7 0 0,0 1 0 16,4-4-3-16,-8 0-1 0,1-3 0 0,-1 7 0 15,-3-4-3-15,-3-3-1 0,-1-3 0 0,-3 0 0 16,0 4-10-16,-3-1 0 0,3 0 0 0,-1 3 0 16,-2 4 0-16,3 2 0 0,0-2-9 0,-4 6 9 15,4-1-12-15,-3 7 0 0,2 0 1 0,-2 3 0 16,-1 4 1-16,1 2 0 0,-4 0 0 0,3 4 0 16,0 3 10-16,-3-7 0 0,0 10-9 0,4 0 9 15,-1 6-14-15,1-3 2 0,-1 3 0 0,7 0 0 16,1 3 12-16,6 4 0 0,-3-7 0 0,7 3 0 15,1-6 14-15,2 6-1 0,1-6 0 0,3 0 0 16,3-3 1-16,1-4 0 0,7 1 0 0,-1-3 0 16,1-4 0-16,7 0 0 0,0-9 0 0,-1 7 0 15,1-4-2-15,3-3-1 0,4 0 0 0,0 0 0 16,3-3-49-16,-3-4-10 16,4 4-1-16</inkml:trace>
  <inkml:trace contextRef="#ctx0" brushRef="#br0" timeOffset="-175280.959">27979 1550 832 0,'0'0'17'0,"0"0"4"0,0-9-21 0,-4 2 0 0,4 1 0 0,-3 3 0 16,3 3 93-16,0-10 15 0,0 10 2 0,-4-6 1 15,4 6-34-15,-3-9-6 0,3 9-2 0,0 0 0 16,0 0-10-16,0 0-3 0,0 0 0 0,0 0 0 16,0 0-24-16,0 0-6 0,-4-3-1 0,4 3 0 15,0 0-5-15,0 0 0 0,0 0-1 0,0 0 0 16,-7 9-10-16,4-9-1 0,3 9-8 0,0-5 12 16,0 5 0-16,3-3 0 0,1 10 0 0,-1-7 0 15,1 4 11-15,-1 9 1 0,1-10 1 0,-1 10 0 16,1-3-1-16,-1-6 0 0,1 6 0 0,-4-1 0 15,3 1-1-15,1 0-1 0,-4-10 0 0,3 7 0 16,-3-7-6-16,0 1-2 0,4-4 0 0,-4 4 0 16,0-10-14-16,0 0 9 0,0 0-9 0,0 0 8 15,0 0-43-15,0 0-9 0,0 0-1 0</inkml:trace>
  <inkml:trace contextRef="#ctx0" brushRef="#br0" timeOffset="-174823.543">28279 1497 1150 0,'0'0'24'0,"0"0"6"0,0 0-30 0,0 0 0 0,0 0 0 0,-7 9 0 15,7-9 28-15,0 0 0 0,0 0 0 0,0 0 0 16,0 3 4-16,0-3 0 0,-4 10 0 0,4-4 0 15,0 3 6-15,0-9 2 0,0 16 0 0,0-13 0 16,0 7 35-16,-3-1 7 0,3-3 2 0,0 10 0 16,-4-4-36-16,4 4-6 0,0 3-2 0,-3-3 0 15,3 2-12-15,-4 1-2 0,0-6-1 0,1 9 0 16,-1-10-5-16,1 7 0 0,-1-6-1 0,4-1 0 16,-3-2-19-16,3-1 10 0,0 0-10 0,0 1 8 15,0-10-16-15,0 0-4 0,0 0-1 0,3 0 0 16,4 0-143-16,-7 0-28 0,7 6-5 0</inkml:trace>
  <inkml:trace contextRef="#ctx0" brushRef="#br0" timeOffset="-174406.457">28522 1569 1370 0,'0'0'39'0,"0"0"8"0,0 0-38 0,0 0-9 0,0 0 0 0,0 0 0 16,0 0 44-16,0 0 6 0,0 0 2 0,0 0 0 16,-7 3-14-16,7-3-2 0,-7 0-1 0,3 9 0 15,1 4 5-15,3-10 0 0,-4 3 1 0,4 4 0 16,-3-4-7-16,3 3-2 0,0 1 0 0,0-7 0 16,0 6-1-16,0 1-1 0,0-1 0 0,0 1 0 15,-4-1-7-15,4 0-2 0,0 1 0 0,-3 9 0 16,3-10-21-16,0 4 0 0,-4-1 0 0,4 1 8 15,0-1-8-15,4-2 0 0,-4-1 0 0,3 0 0 16,-3 1-12-16,4 5-3 0,-1-2-1 0,4 3 0 16,-3-7-51-16,3 7-10 0,-3-7-3 0,3-3 0 15,0 4-20-15,0-1-5 0,0-6-1 0</inkml:trace>
  <inkml:trace contextRef="#ctx0" brushRef="#br0" timeOffset="-173867.544">28684 1578 710 0,'0'0'30'16,"0"0"-30"0,0 0 52-16,0 0 4 0,0-6 0 0,0 6 1 15,0-3-21-15,4-3-4 0,-4 6 0 0,0 0-1 0,0 0 23 16,0 0 5-16,0 0 1 0,0 0 0 16,0-4 0-16,0 4 0 0,0 0 0 0,0 0 0 15,0 0 6-15,0 0 2 0,0 0 0 0,0 0 0 0,0 0-12 16,0 0-3-16,0 0 0 0,0 0 0 0,-4 4-21 0,1 5-4 15,3-3 0-15,0 4-1 0,0 5-12 0,3-5-3 0,4-4 0 16,-3 13 0-16,3-10-2 0,-3 4-1 16,3 6 0-16,0-1 0 0,0 1 2 0,3 0 0 0,-3 0 0 0,0-4 0 15,0 1-11-15,1 3 0 0,-1-10 0 0,0 16 0 16,-4-12 0-16,4 6 0 0,-3 3 0 0,-1-7 0 31,-3 4-39-31,4 0-6 0,-4-6-2 0</inkml:trace>
  <inkml:trace contextRef="#ctx0" brushRef="#br0" timeOffset="-173223.268">28007 1857 1044 0,'-7'0'21'0,"0"0"7"0,3-6-28 16,4 6 0-16,0 0 0 0,-3 0 0 0,3 0 56 0,-7 0 7 0,3-3 1 0,4 3 0 15,0 0-16-15,0 0-4 0,0 0 0 0,-7-6 0 16,7 6-19-16,-3-4-4 0,-1-2-1 0,4 6 0 15,0 0 25-15,0 0 5 0,0 0 1 0,0-9 0 16,0 9-6-16,-3 0-1 0,-1-10 0 0,4 10 0 16,0 0 4-16,0 0 1 0,0 0 0 0,0 0 0 15,0 0-16-15,0 0-3 0,0 0-1 0,0 0 0 16,0 0-13-16,0 0-2 0,0 0-1 0,0 0 0 16,0 0-3-16,0 0-1 0,7 0 0 0,0 0 0 15,0 0 16-15,-3 0 3 0,6 0 1 0,-3-9 0 16,8 9-29-16,-5 0 8 0,8 0-8 0,-4 0 0 15,4-9 9-15,3 9-1 0,0 0 0 0,0 0 0 16,4 0 0-16,-1-4-8 0,5-2 12 0,-5 6-4 16,8-3 1-16,0 0 0 0,3 3 0 0,0-6 0 15,-3 2-1-15,3 4 0 0,1-6 0 0,-5 3 0 16,5-3-8-16,-5 3 0 0,1 0 0 0,-4-4 0 16,4 4 0-16,-4 0 0 0,-3-3 8 0,3 3-8 15,-3 3-16-15,0-7-9 0,-4 4-2 0,0-6 0 16,0 9-125-16,0-3-26 0,1-4-5 0</inkml:trace>
  <inkml:trace contextRef="#ctx0" brushRef="#br0" timeOffset="-167614.06">27220 3290 1120 0,'-7'-3'23'0,"7"3"6"0,0 0-29 0,-3-6 0 0,3-1 0 0,-4 1 0 16,4 3 48-16,0-6 4 0,4-1 1 0,-4 4 0 16,0 3-27-16,3-3-6 0,-3 6 0 0,0 0-1 15,4-10 1-15,-4 10 0 0,0 0 0 0,0 0 0 16,0 0 9-16,0 0 3 0,0 0 0 0,0 0 0 16,0 0-12-16,0 0-1 0,0 0-1 0,0 0 0 15,0 0-18-15,0 0 0 0,3 10 0 0,1-4 0 16,-1-3 8-16,-3 13-8 0,4-4 0 0,-4-2 0 15,3 2 0-15,-3 7 0 0,0-10 0 0,0 4 0 16,0 3 8-16,0 2-8 0,0-2 0 0,0 0 0 16,0-1 10-16,0 4-10 0,0-3 8 0,0 0-8 15,4-1 0-15,-4-2 8 0,0 6-8 0,4-7 0 16,-4 1 0-16,3 6 0 0,1-7 0 0,-1 1 0 16,1-4 0-16,-1 0 0 0,1 1-9 0,3-1 9 15,-4-9-141-15,8 7-22 0</inkml:trace>
  <inkml:trace contextRef="#ctx0" brushRef="#br0" timeOffset="-167105.765">27555 3212 687 0,'0'0'29'0,"0"0"-29"0,0 0 0 0,0 0 0 15,0 0 63-15,0 0 6 0,0 0 2 0,0 0 0 16,0 0-27-16,0 0-6 0,0 0-1 0,0 0 0 16,0 0-7-16,0 0-2 0,0 0 0 0,-3 9 0 15,3-9 5-15,0 0 1 0,0 0 0 0,-4 0 0 16,4 0-5-16,-3 10-1 0,-4-1 0 0,3 0 0 15,1 1 5-15,-1-1 1 0,1 1 0 0,-1 5 0 16,1 1-8-16,3 0-2 0,-4 6 0 0,1-4 0 16,3 8-13-16,-4-5-3 0,1 8-8 0,-1-7 12 15,1 3-12-15,-1-3 0 0,4 3 0 0,-4 3 0 16,4-9 0-16,-3-4 0 0,3 4 0 0,3 6 0 16,-3-12-24-16,4 3-7 0,3 2-1 0</inkml:trace>
  <inkml:trace contextRef="#ctx0" brushRef="#br0" timeOffset="16979.787">21629 8426 1896 0,'-4'-6'40'0,"-3"0"8"0,7-1-39 0,-3-2-9 0,3-1 0 0,3 10 0 16,-3-9 18-16,0 0 2 0,4 2 0 0,-1 1 0 16,-3-3-20-16,4-1 0 0,3-2 0 0,-4 2 0 15,4-2 0-15,-3-1 0 0,-4-6 0 0,4-2 0 16,-4 2 10-16,-4-3-2 0,0-3 0 0,-3 3 0 16,-3-3-8-16,-4 3 8 0,0-7-8 0,-8 1 8 15,1 0 0-15,-3 0-8 0,-5 0 12 0,1 3-4 16,0-1 5-16,0 4 1 0,3 4 0 0,-3 2 0 15,3 7 14-15,4-1 2 0,3 1 1 0,4 6 0 16,-4 3-12-16,4 0-3 0,0 3 0 0,4 0 0 16,3 3-16-16,0 4 0 0,0-1 0 0,3 10 0 15,-3 6 0-15,3 0 0 0,4 6 0 0,0 1-9 16,-3 2 9-16,3 4-8 0,0 6 8 0,0-4-8 16,0 11 8-16,3-7 0 0,-3 3 0 0,-3 0 0 0,3-4 0 15,0 5 0-15,0 2 8 0,3-6-8 0,-3-1 8 16,4-2-8-16,-1 0 8 0,5-3-8 0,-1-1 11 15,0-5-3-15,3-1 0 0,1-6 0 0,3-3 1 0,-4 0 0 16,1-6 0-16,-4-4 0 0,4 7 1 0,-1-3 0 16,-3-4 0-16,0 1 0 15,0-4-74-15,1 1-16 0,-5-4-2 0,1-3-1 16,-4-3-21-16,0 0-4 0,0 0 0 0,3 6-652 0</inkml:trace>
  <inkml:trace contextRef="#ctx0" brushRef="#br0" timeOffset="17298.186">21040 8614 788 0,'0'0'17'0,"0"0"4"0,-4 7 1 0,4 2 0 0,0-3-22 0,0-3 0 0,4 7 0 0,-4-1 0 16,3 1 75-16,4-1 10 0,-3-3 3 0,3 4 0 16,0-4-13-16,3 0-3 0,-2 4 0 0,2-4 0 15,4 0-13-15,-3 0-3 0,3-2-1 0,0-1 0 16,0-3 0-16,4 0 0 0,-4-3 0 0,4 3 0 16,3-4-11-16,0-2-1 0,-4 0-1 0,5 0 0 15,-5 2-11-15,1-2-3 0,3 3 0 0,-3-3 0 0,-1 3-28 0,1-4 0 16,-4 4 0-16,4 0 0 15,-4 3-116-15,0 0-22 0</inkml:trace>
  <inkml:trace contextRef="#ctx0" brushRef="#br0" timeOffset="18074.684">19756 8169 1371 0,'0'-6'58'0,"0"6"-46"15,0 0 27-15,0 0 5 0,0 0 2 0,0 0 0 16,0 0-37-16,0 0-9 0,0 0 0 0,7 6 0 16,0 0 0-16,3 7 0 0,1-1-12 0,-1 4 12 15,1 0-9-15,3 6 9 0,-7-4 0 0,4 4 0 16,-1 4 0-16,-3-1 0 0,0-3 0 0,-3-1 0 16,3 8 0-16,-3-4 0 0,-1 3 0 0,-3-3 0 15,0 10 27-15,0-4 5 0,0 3 2 0,0 1 0 16,-3 3-23-16,3-1-11 0,-4-2 10 0,4 5-10 15,0-5 14-15,0 3-3 0,0-10-1 0,4 6 0 0,-1-6-10 0,4 4 0 16,-3-4 9-16,6-6-9 16,1 6 0-16,-1-9 0 0,1 0 0 0</inkml:trace>
  <inkml:trace contextRef="#ctx0" brushRef="#br0" timeOffset="18697.626">20489 8774 1060 0,'-3'-9'44'0,"-1"6"-35"15,1-4 11-15,-4 1 3 0,3-3 0 0,-6 2 0 16,3 1 4-16,-4 0 1 0,4 0 0 0,-4-1 0 16,1 1 15-16,-4 0 3 0,3-1 1 0,-3 4 0 15,0-3 0-15,0 6 0 0,-4 0 0 0,0 0 0 16,4 6-11-16,-3 1-3 0,-1 2 0 0,0 0 0 15,1 4-17-15,-1 0-4 0,-3-1-1 0,3 4 0 16,4-1 1-16,0-2 0 0,0 6 0 0,3 0 0 16,1-4 8-16,-1 1 1 0,4 0 1 0,0-4 0 15,4 4-3-15,-1-4-1 0,1 4 0 0,3-3 0 0,0-1-18 0,0 1 8 16,3-1-8-16,1-2 0 16,-1-4 13-16,4 3-4 0,0-6-1 0,0 1 0 15,4-4 0-15,-4 0-8 0,4 0 12 0,-1 0-4 16,1-7 2-16,-4 1 0 0,3-3 0 0,-3-1 0 0,4 1 4 0,-4 3 1 15,0-4 0-15,-3 1 0 16,3-4-15-16,-4 4 0 0,4-4 0 0,-3 4 0 0,-4-7 8 0,3 7 0 16,-3 2-8-16,0 1 12 0,0 0-12 0,0 6-10 15,0-6 2-15,0 6 0 0,0 0 8 0,0 0 11 16,0 0-3-16,0 0 0 0,0 0-8 0,4 6-9 16,3 3 9-16,-4 1-13 0,1-1 13 0,-4 7 0 0,3-4 0 0,4-2 0 15,-3 9 0-15,3-4 0 0,0 1 0 16,4 3 0-16,-1 0-17 0,4-4 2 0,1-2 1 0,-1 6 0 15,3-1 14-15,1 8 0 0,3 2 0 0,0-3-9 32,4 3-59-32,0 0-12 0,-1 0-3 0</inkml:trace>
  <inkml:trace contextRef="#ctx0" brushRef="#br0" timeOffset="19682.317">21855 8834 1148 0,'-11'-3'51'0,"-3"-1"10"0,0 4-49 0,0-3-12 16,0 0 0-16,-1 0 0 0,-2 0 19 0,3 0 1 0,0 0 0 0,-4 0 0 15,4 3 44-15,3 0 10 0,-3 0 2 0,4 3 0 16,-1 0-31-16,0 0-5 0,1 0-2 0,3 0 0 15,0 3-10-15,0 1-1 0,0-1-1 0,3 0 0 16,4-6-16-16,0 10-10 0,0-10 12 0,0 9-12 16,4 0 8-16,-1-2-8 0,4 2 0 0,4 1 0 15,-4-1 0-15,7 0 0 0,0 1 0 0,-3-1 0 16,3-3 16-16,0 1-3 0,0-4-1 0,0 0 0 16,4 0-3-16,-4 0-1 0,3-3 0 0,-2-3 0 15,-1 3-8-15,-4-6 8 0,4 0-8 0,-3-4 8 16,0 1 1-16,-1-1 0 0,-3 1 0 0,0 0 0 15,0-4-9-15,-3 4 0 0,3-1 0 0,-7-2 8 16,0 5-8-16,0 1 0 0,0 6 0 0,0 0 0 16,-4-3 0-16,4 3 0 0,-3-3 0 0,3 3 0 15,-7 0-10-15,0 6 10 0,0-3-13 0,3 7 5 16,-3-4 8-16,4 3 0 0,-1-2 0 0,0 2-8 16,4 0 8-16,0-5 11 0,0 5-3 0,0 0 0 15,4 1-8-15,0-1 0 0,-4 1-12 0,7-4 12 16,-4 3 0-16,4-2 0 0,0 2 0 0,0-3 0 15,7 4 0-15,-3-1 0 0,3-3 0 0,0 1 0 16,4-1-24-16,3 3-8 0,4-6 0 0</inkml:trace>
  <inkml:trace contextRef="#ctx0" brushRef="#br0" timeOffset="20180.682">22027 8853 1364 0,'0'0'57'15,"4"3"-45"-15,-1 3-12 0,5 0 0 0,-1-3 0 0,0 7 0 16,0-4 0-16,3 3 0 0,1-5 0 0,-1 5 0 15,1 7 12-15,0-7 0 0,3 4 0 0,0 2 0 16,0 1 8-16,-3 0 1 0,-1 2 1 0,-3-5 0 16,4 6 17-16,-1-10 3 0,-3 10 1 0,0-6 0 15,1-1-11-15,-1-2-3 0,-4 2 0 0,1-3 0 16,-1 1-14-16,-3-7-3 0,0-3-1 0,0 0 0 16,0 0 7-16,0 0 2 0,0 0 0 0,0 0 0 15,-3-6 2-15,3-7 1 0,-4 1 0 0,1-1 0 16,-1-3-23-16,1 4-8 0,-1-4 0 0,0-3 0 15,1 1-3-15,-1 5 0 0,-3-6 0 0,4-3 0 16,-4 0 11-16,3 0 0 0,1 0-9 0,-1 0 9 16,1 4 0-16,-1-1 0 0,1 9 0 0,3-2 0 15,0 3-16-15,0-4-1 0,0 4-1 0,0 5 0 16,0 4 18-16,7-6 0 0,0-3 0 0,0 6 0 0,0-4 0 16,0 1 0-16,0 0 0 0,4 0 0 0,-1-4 18 15,1 4-2-15,-1 0-1 0,4-1 0 16,-3 1 0-16,3 3 0 0,4 0 0 0,-4 0 0 0,3 3-15 0,1 3 0 0,3 0 0 0,0 3 0 15,-3 0 0-15,0 4-18 0,-4 2 4 0</inkml:trace>
  <inkml:trace contextRef="#ctx0" brushRef="#br0" timeOffset="20431.04">22521 8928 877 0,'0'0'37'0,"0"0"-29"16,0 9 28-16,0 1 7 0,-3-4 1 0,3 6 0 16,0-2 0-16,0 5 0 0,3 1 0 0,-3 3 0 15,0-3 3-15,0-4 1 0,0 4 0 0,0-4 0 16,0-2-21-16,0 2-4 0,0 1-1 0,0-4 0 15,4-2-6-15,-4-7-2 0,0 6 0 0,0-6 0 16,0 0-27-16,0 0-6 0,7-6-1 0</inkml:trace>
  <inkml:trace contextRef="#ctx0" brushRef="#br0" timeOffset="20582.84">22405 8573 1364 0,'0'7'57'0,"0"-1"-45"16,3 0-12-16,1 4 0 0,0-4 0 0</inkml:trace>
  <inkml:trace contextRef="#ctx0" brushRef="#br0" timeOffset="21002.542">22814 8881 1409 0,'-3'9'29'0,"-4"7"7"0,3-4-28 0,-3 4-8 0,3 0 0 0,1 3 0 16,-1-4 0-16,4 4-8 0,0 0 8 0,0-7-12 15,0 7 12-15,0-9 0 0,-3-1 0 0,3 0 0 16,-4-2 0-16,4-7 0 0,0 6 8 0,0-6-8 16,0 0 27-16,0 0 1 0,0 0 0 0,7-6 0 15,-3-1 2-15,-1-5 1 0,1-4 0 0,3 7 0 16,-3-4-20-16,3-2-11 0,0-1 12 0,-4-3-12 16,1 3 8-16,3 1-8 0,-4-7 0 0,1 9 0 15,3-2 0-15,-4 5-11 0,1-2 2 0,3 2 0 0,-3 1 9 16,-1 3 0-16,1 2-9 0,-4 4 9 0,3-3 0 15,-3 3 0-15,7 0 0 0,-7 0 0 0,7 3 0 0,0 4 0 16,-3-1 0-16,-1 0 0 0,1 7 0 0,-1-4 15 0,1 7-3 0,-1-4 0 16,1 7-12-16,-4-3 0 0,0 3 0 0,4-1 0 15,-4-2 0-15,0 0 11 0,0-4-11 0,3 7 10 16,-3-6 0-16,4-1 0 0,-1-5 0 0,4-1 0 16,0 0-10-16,4-3 0 0,-1-3 0 0</inkml:trace>
  <inkml:trace contextRef="#ctx0" brushRef="#br0" timeOffset="21398.709">23237 8909 1698 0,'0'0'48'0,"0"0"11"15,0 0-47-15,0 0-12 0,8 6 0 0,-1-3 0 16,3-3 0-16,4 10 0 0,0-10 0 0,0 6 0 16,1-3 0-16,-1 0 0 0,3-3 0 0,-3-3 0 15,1 0 0-15,2-3 12 0,-3 6-2 0,0-10 0 16,1 1 21-16,-5 0 4 0,4-1 1 0,-3 1 0 16,-4-1-24-16,0-2-4 0,0-1 0 0,-3 1-8 15,-4-1 11-15,0 1-11 0,-4-4 10 0,0 7-10 0,1-1 0 0,-4 1 0 0,0-1 0 16,0 10 0-16,-4-6 0 0,1 6 0 15,-1 0 0-15,0 3 0 0,-3 0 0 0,4 7 0 0,-8 5 12 0,4-2-3 16,0 6 6-16,3 0 1 0,-3 3 0 0,4-1 0 16,3 1-16-16,-1 0 0 0,1 3 0 0,4-3 0 15,-1 0 0-15,1-3 0 0,3 0 0 0,3 0 0 16,1-10 28-16,-1 4 4 0,4-7 0 0,1-3 0 16,2 0-16-16,1 0-4 0,-1 1 0 0,4-1 0 15,1-3-12-15,6 0 0 0,-4 0 0 0</inkml:trace>
  <inkml:trace contextRef="#ctx0" brushRef="#br0" timeOffset="21842.266">24028 8755 1181 0,'-7'-3'24'0,"0"0"7"16,0 3-31-16,-1 0 0 0,1 3 0 0,0 0 0 15,-3 4 54-15,-1-4 5 0,1 3 1 0,-4-3 0 16,-1 7 0-16,1-4 1 0,0-3 0 0,0 3 0 16,0 1 9-16,3-1 2 0,-3 0 0 0,4 0 0 15,3-3-20-15,-4 4-3 0,4-4-1 0,3 3 0 0,4-6-28 0,0 0-5 16,0 0-2-16,0 3 0 15,0-3-13-15,0 7 9 0,0-7-9 0,7 6 8 0,4-3-8 0,-4 0 0 16,4 0 9-16,3 0-9 0,-4-3 0 0,5 3 8 0,-1-3-8 0,0 4 0 16,3-1 0-16,-2-3 0 0,2 6 0 0,1-3 0 15,-4 3 0-15,0-2-8 0,0 5 8 0,0 0 0 16,0-2 0-16,-3-4-8 0,-1-3 8 0,1 6 0 16,0 3-24-16,-4 4 1 0,0 0 0 0,0-1 0 15,0 1 23-15,-4-4 0 0,4 0 0 0,-3 1 0 16,0 2 0-16,-1-2 0 0,-3-1 0 0,0 7 0 15,-3-4 0-15,-1-2 0 0,-3-1 0 0,-4-2 0 16,1 2 0-16,-4 0 0 0,-4 1 0 0,0-4 0 16,1 0 27-16,-4-3 9 0,-1-3 3 0,1 0 0 15,0-3-99-15,3-3-20 0,-3 3-4 16</inkml:trace>
  <inkml:trace contextRef="#ctx0" brushRef="#br0" timeOffset="22697.34">26345 8900 1578 0,'-10'-13'44'0,"-4"4"12"16,3-4-45-16,1 1-11 0,-5-1 0 0,1 0 0 16,0-2 21-16,-7 5 3 0,3-2 0 0,-3-4 0 15,-3 7-24-15,-1-1 0 0,0 7 0 0,-3 0 0 16,3 6 0-16,1 0 0 0,-1 7 0 0,0-1 0 16,1 10 0-16,-1-3-8 0,0 2 0 0,4 1 0 15,0 0 0-15,0-3 0 0,3 3 0 0,4-1 0 16,0-2 8-16,7 0 0 0,0-4 0 0,3 1 0 0,4-1 0 15,0 1 8-15,4-4-8 0,-1-2 11 0,4-1-1 0,4-3 0 16,-1 3 0-16,4-6 0 0,4-6 5 0,0 3 1 16,3-3 0-16,4-4 0 0,-1-6 6 0,1 1 2 0,7-7 0 0,0-3 0 15,-4 3-7-15,0-6-1 0,0 3 0 16,-3-4 0-16,0-2-16 0,-4-7-9 0,0 7 1 0,-3-7 0 16,-1-2 16-16,-3 2 3 0,0 0 1 0,-7-2 0 15,1-1-12-15,-1 0 0 0,-4 0 0 0,-3-3-11 16,0 1 11-16,0-5 0 0,-3 5 8 0,-1-1-8 15,-3 3 0-15,-4 3 0 0,1 7 0 0,-1 3 0 16,1 3 0-16,-1 12 0 0,4-3 0 0,-4 16 0 16,-3 0-12-16,4 0-6 0,-4 10-2 0,0 9 0 15,-1 6 4-15,1 3 0 0,4 6 0 0,3 4 0 16,0 6 4-16,3 0 2 0,1 3 0 0,3 0 0 16,3 3 10-16,-3 7 0 0,7-4 0 0,-3 0 0 15,3-3 8-15,0-3-8 0,3-3 8 0,1-3-8 16,-4-3 14-16,4-7-2 0,-1 0 0 0,1-2 0 15,-4-4 4-15,3-3 0 0,1-4 0 0,-4 4 0 16,0-3-16-16,0 0 8 0,0 3-8 0,0-6 0 16,-3 2-67-16,3 7-19 0,0-6-4 0</inkml:trace>
  <inkml:trace contextRef="#ctx0" brushRef="#br0" timeOffset="23148.617">26458 8762 1606 0,'-7'0'33'0,"7"0"9"0,0 0-34 0,0 0-8 0,0 0 0 0,0 3 0 15,0-3 18-15,4 9 2 0,3 1 0 0,-4-4 0 16,4-3 13-16,4-3 3 0,-4 0 1 0,4 0 0 16,3 0 22-16,-4-3 4 0,4-3 1 0,1 2 0 15,-1-2 0-15,0-3 0 0,0 6 0 0,0-7 0 16,-3 1-52-16,-4-1-12 0,0 1 0 0,0 0 0 16,-7-4 0-16,3 0 0 0,-6 1 0 0,-1-1 0 15,-3-2 0-15,0 5 0 0,-3-2 0 0,-5 2 0 16,1 1 0-16,0 3 0 0,0-1 0 0,-4 4 0 15,4 3 0-15,0 3 0 0,0 1 0 0,0 2 0 16,-4 6-17-16,4 1-7 0,-3 6 0 0,3 0-1 16,-1 6 13-16,-2 3 4 0,6 3 0 0,1 1 0 15,-1-1 8-15,0 0-8 0,4 4 8 0,4-7-8 16,-1 3 8-16,4-6 0 0,0 0 0 0,0-3 0 16,4-9 0-16,3 3 0 0,0-7 8 0,4-6-8 15,3-3 14-15,3 0-2 0,4-3 0 0,4-3 0 16,0-7-44-16,7-2-8 0</inkml:trace>
  <inkml:trace contextRef="#ctx0" brushRef="#br0" timeOffset="23598.144">27083 8658 1552 0,'-14'-12'44'0,"3"-4"10"0,-3 7-43 0,3-4-11 0,1 7 0 0,-1-4 0 16,1 7 0-16,-1 0 0 0,0 3 0 0,1 0 0 15,-1 3 0-15,1 3 0 0,-4 1 0 0,3-1 0 16,-3 3 0-16,0 4 0 0,3-4 0 0,-3 1 0 16,4 9 53-16,-1-7 9 0,4 4 2 0,0-4 0 15,0 1-52-15,3-4-12 0,4 1 0 0,0-4 0 16,0 0 0-16,0-3 0 0,0-3 0 0,0 10 0 15,7-1 54-15,-3 1 8 0,3-4 2 0,3-3 0 16,-2 6-52-16,2-2-12 0,4-4 0 0,-3 3 0 16,3 0 0-16,0 4 0 0,0-7 0 0,-3 6 0 15,3-2 0-15,-4 2 0 0,5-3 0 0,-5 0 0 16,1 1 0-16,-4-1 0 0,0-3 0 0,0-3 0 16,-7 0 0-16,7 6 0 0,-7-6 0 0,0 0 0 15,0 10 0-15,0-7 0 0,0 6 0 0,-4-2 0 16,-3 2 0-16,0-3 0 0,0 4 0 0,0-4 0 15,-3 3 0-15,-1-2 0 0,-3-1 0 0,0 0 0 0,0 0 0 16,-4 1 0-16,4-4 0 0,-4 0 0 0,1-3 0 16,-1 0 0-16,4 0 0 0,-4-3 0 0,4 0 0 15,0-4 0-15,0-2 0 0,0 0 0 16,3-4-100-16,1 1-22 0,-1-1-5 0</inkml:trace>
  <inkml:trace contextRef="#ctx0" brushRef="#br0" timeOffset="24351.672">27841 8784 1552 0,'-10'-10'44'0,"-1"1"10"0,4-1-43 0,0 7-11 0,0 0 0 0,7 3 0 16,-4-3 53-16,4 3 9 0,-7-3 2 0,0 0 0 31,7 3-103-31,-10 0-20 0,3 0-4 0,-4 0-1 0,0 3 52 0,1 0 12 0,-1 0 0 0,1 3 0 16,-4-6 0-16,-1 10 0 0,1-1 0 0,0 1 0 15,-3-1 0-15,3 0 0 0,-4 1 0 0,4 2 0 16,0-5 0-16,-4 2 0 0,4-3 0 0,3 4 0 16,-3-1 0-16,4-3 0 0,3 4 0 0,0-1 0 15,3 1 48-15,0-1 13 0,1 0 3 0,3 1 0 16,0-1-52-16,7 1-12 0,0-4 0 0,0 0 0 15,4 4 0-15,-1-4 0 0,1 3 0 0,3-3 0 16,0-2 0-16,0-1 0 0,0 0 0 0,0-3 0 16,4-3 0-16,-4 0 0 0,0 3 0 0,0-4 0 15,0 1 54-15,1-3 8 0,-1 0 2 0,-4 0 0 16,4-1-52-16,-3-2-12 0,3 3 0 0,-3-7 0 16,-4 4 0-16,3-7 0 0,-6 7 0 0,-1-4 0 15,1-3 0-15,-4 4 0 0,-4-1 0 0,1-2 0 16,-4 2 0-16,-4-3 0 0,1-2 0 0,-1 8 0 15,0-9 0-15,-6 10 0 0,3-7 0 0,0 1 0 16,-4 2 0-16,4 4 0 0,-4-4 0 0,1 1 0 16,2 8 0-16,5-2 0 0,-1 6 0 0,1 0 0 0,3 0 0 15,0 10 0-15,3-10 0 0,1 9 0 0,6 0 0 0,1 4 0 16,3-1 0-16</inkml:trace>
  <inkml:trace contextRef="#ctx0" brushRef="#br0" timeOffset="25071.495">27834 8843 850 0,'0'0'17'0,"0"0"6"0,0 0-23 15,0 0 0-15,0 0 0 0,0 0 0 0,0 0 56 0,0 0 6 0,0 0 2 0,0 0 0 16,0 0 0-16,0 0 0 0,7 0 0 0,-3 0 0 15,3 0-52-15,0-3-12 0,0 3 0 0,4-3 0 16,-4 0 54-16,0 3 8 0,3-7 2 0,1 4 0 16,-1 0-52-16,-3-3-12 0,4 0 0 0,-4-4 0 15,0 4 0-15,4-3 0 0,-1-1 0 0,-3 1 0 16,0-1 0-16,-3 4 0 0,-1-3 0 0,-3-1 0 16,0 1 0-16,-3-4 0 0,-4 4 0 0,0-4 0 15,0 4 54-15,-4-10 8 0,1 10 2 0,-1-1 0 16,-3 1-52-16,0 0-12 0,0 2 0 0,0 1 0 15,-1 6 0-15,1 0 0 0,0 3 0 0,0 0 0 16,0 7 23-16,0-4 1 0,0 3 1 0,-4 7 0 16,4-3-13-16,3-1-4 0,1 7 0 0,-4-3 0 15,7-4 2-15,-4 1 0 0,4 2 0 0,4-5 0 16,-1 5-2-16,0-2 0 0,4 0 0 0,0-1 0 16,4 1-8-16,-4-4 0 0,7-3 0 0,-3 4 0 15,3-1 28-15,0-3 3 0,0 4 1 0,0-1 0 16,3-3-32-16,1 4 0 0,0-1 0 0,-1 1 0 15,1-1 0-15,-1 7 0 0,4-4 0 0,1 4 0 16,-1 0-9-16,-4-1-8 0,4-2-2 0,0-1 0 16,-3-2-36-16,3-1-7 0,-3 1-2 0</inkml:trace>
  <inkml:trace contextRef="#ctx0" brushRef="#br0" timeOffset="25499.009">27961 8749 358 0,'4'6'10'0,"-1"4"2"0,1-4-12 0,3-3 0 0,0 7 0 0,0-1 0 15,-4-3 54-15,5 1 8 0,-1-1 2 0,-4 0 0 16,4 3 51-16,-3-2 10 0,3-1 3 0,0 3 0 16,0 1-52-16,-4-1-9 0,4 4-3 0,0-4 0 15,-3 7 0-15,3 3 0 0,0-4 0 0,0 4 0 16,-3 0-51-16,3-3-13 0,0-1 0 0,0 1 0 16,3-7 54-16,-2 7 8 0,2-7 2 0,-3-2 0 15,7-1 0-15,-3-3 0 0,-1 0 0 0,5-6 0 16,-1 0 0-16,0-3 0 0,0-7 0 0,4 4 0 15,-4-1-52-15,3-8-12 0,1 2 0 0,0-3 0 16,-4 0 54-16,-4 0 8 0,4-6 2 0,-7 7 0 16,0-8-52-16,1-2-12 0,-1 0 0 0,-7 0 0 15,0-7-48-15,0 4-13 0,-4-4-3 0,1 4 0 0,-5-3 52 16,1 2 12-16,0 4 0 0,-3 3 0 16,3 0-105-16,-4 6-19 0,1 10-3 0</inkml:trace>
  <inkml:trace contextRef="#ctx0" brushRef="#br0" timeOffset="25950.112">28840 8367 1792 0,'-4'-13'51'0,"1"-3"10"16,-5 4-49-16,5-4-12 0,-1 0 0 0,-3 1 0 16,4-1 54-16,-8-3 8 0,4 4 2 0,-3-1 0 15,-1 0-52-15,4 1-12 0,-4 2 0 0,1-3 0 16,3 7 0-16,-4-7 0 0,1 13 0 0,3-6 0 15,-4 2 0-15,0 7 0 0,4 0 0 0,-3 0 0 16,3 7 0-16,-4 2 0 0,4 4 0 0,0-4 0 16,3 13 0-16,-3 0 0 0,4 0 0 0,-1 6 0 15,1 0 0-15,-1 4 0 0,4 2 0 0,4 1 0 16,-4 12 0-16,3-3 0 0,1 6 0 0,3 0 0 0,-4 0 0 16,5-3 0-16,-1 6 0 0,0-2 0 0,3-4 0 0,-3-3 0 0,4-7 0 15,-1 1 0-15,-3-1 0 0,4-5 0 16,-4-4 0-16,-3 0 0 0,3 4 0 0,-4-10 0 15,1 3 0-15,-4-7 0 0,3-2 54 0,-3-3 8 16,-3-4 2-16,3 4 0 16,-4-7-205-16,4-6-41 0,0 0-8 0</inkml:trace>
  <inkml:trace contextRef="#ctx0" brushRef="#br0" timeOffset="26198.891">28455 8900 2066 0,'-32'-19'43'0,"22"16"10"0,3-4-42 0,7 7-11 0,0 0 0 0,0 0 0 16,0 0 0-16,0 0 0 0,0 0 0 0,0 0 0 16,3-3 0-16,4 0 0 0,4 0 0 0,3 3 0 15,0 0 0-15,7 0 0 0,-3 3 0 0,7 0 0 16,-1 0 0-16,1 0 0 0,3 1 0 0,0-4 0 15,1 0 0-15,2 0 0 0,-2 0 0 0,-1 0 0 16,0 0 0-16,4-4 0 0,-4 1 0 0,0 3 0 16,0-3-100-16,1-3-23 0</inkml:trace>
  <inkml:trace contextRef="#ctx0" brushRef="#br0" timeOffset="26682.247">29274 8784 1728 0,'-18'-4'76'0,"4"-2"16"0,-4 6-73 0,4-3-19 0,3-3 0 0,-3 6 0 16,4 6 0-16,-4-3 0 0,3 3 0 0,0-2 0 15,1 2 0-15,-1-3-14 0,-3 3 2 0,7 1 1 16,-3-1 11-16,2 0 0 0,1 3 0 0,0-2 0 15,4 2 11-15,-1-3-3 0,1 1 0 0,-1-1 0 16,4 3 10-16,0-9 2 0,4 7 0 0,-4-7 0 16,3 3-20-16,4 3 0 0,0-3 0 0,0 3-9 15,4-2 17-15,0 2 3 0,-4-6 1 0,7 3 0 16,-4-3-12-16,5 6 8 0,2-3-8 0,-3-3 8 16,-3 10-8-16,3-4 0 0,0 0 0 0,-3 1 0 0,3-4 0 0,-4 6 0 15,4 1 0-15,-3-1 0 16,0 3 0-16,-4 4 0 0,3 0 0 0,-3-4-11 0,-3 4 11 0,-1-3 0 15,1 2 0-15,-1-2 0 16,1 3 0-16,-4-1 0 0,0-2 0 0,-4-1 0 0,4 1 0 0,-3 2 0 16,-1-2 8-16,-3 0-8 15,0-4 46-15,0 0 5 0,4 1 1 0,-8-1 0 16,4-3-26-16,-4 4-5 0,1-1-1 0,-1-2 0 16,1-1-6-16,-1 0-2 0,1-3 0 0,-5 4 0 15,-2-4-12-15,3 3 0 0,-4-6 0 0,-3 3 0 0,0-3 0 16,0 0-10-16,-1 0 2 0,-2-3 0 15,-8-3-96-15,4-4-20 0,-4 1-3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Consult the vocabulary on pp. 54 – 55.</a:t>
            </a:r>
          </a:p>
          <a:p>
            <a:pPr marL="0" indent="0">
              <a:buNone/>
            </a:pPr>
            <a:r>
              <a:rPr lang="en-US" dirty="0"/>
              <a:t>Write sentences telling how frequently you eat three fruits, three vegetables, and three proteins which are shown / listed there.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EC684A-559A-4C8F-BA08-FA1641739CA7}"/>
                  </a:ext>
                </a:extLst>
              </p14:cNvPr>
              <p14:cNvContentPartPr/>
              <p14:nvPr/>
            </p14:nvContentPartPr>
            <p14:xfrm>
              <a:off x="10044360" y="1423800"/>
              <a:ext cx="1908000" cy="239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EC684A-559A-4C8F-BA08-FA1641739C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5000" y="1414440"/>
                <a:ext cx="1926720" cy="24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73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six choses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acheté</a:t>
            </a:r>
            <a:r>
              <a:rPr lang="en-US" dirty="0"/>
              <a:t> au </a:t>
            </a:r>
            <a:r>
              <a:rPr lang="en-US" dirty="0" err="1"/>
              <a:t>supermarché</a:t>
            </a:r>
            <a:r>
              <a:rPr lang="en-US" dirty="0"/>
              <a:t> pendant la </a:t>
            </a:r>
            <a:r>
              <a:rPr lang="en-US" dirty="0" err="1"/>
              <a:t>semaine</a:t>
            </a:r>
            <a:r>
              <a:rPr lang="en-US" dirty="0"/>
              <a:t> passé? </a:t>
            </a:r>
            <a:r>
              <a:rPr lang="en-US" dirty="0" err="1"/>
              <a:t>Écivez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</a:t>
            </a:r>
            <a:r>
              <a:rPr lang="en-US" dirty="0" err="1"/>
              <a:t>complète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vingt-trois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marché</a:t>
            </a:r>
          </a:p>
          <a:p>
            <a:pPr marL="0" indent="0" algn="ctr">
              <a:buNone/>
            </a:pPr>
            <a:r>
              <a:rPr lang="fr-FR" dirty="0"/>
              <a:t>la nourriture</a:t>
            </a:r>
          </a:p>
          <a:p>
            <a:pPr marL="0" indent="0" algn="ctr">
              <a:buNone/>
            </a:pPr>
            <a:r>
              <a:rPr lang="fr-FR" dirty="0"/>
              <a:t>devoir, pouvoir, vouloir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Algeria was conquered by France in 1830 and remained a French possession until 1962. During this time the Arab and Berber residents of Algeria referred to the French as “</a:t>
            </a:r>
            <a:r>
              <a:rPr lang="en-US" sz="2800" b="1" dirty="0" err="1"/>
              <a:t>pieds</a:t>
            </a:r>
            <a:r>
              <a:rPr lang="en-US" sz="2800" b="1" dirty="0"/>
              <a:t> noirs” (black feet) as a result of the boots worn by the French soldiers.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5386" y="1825625"/>
            <a:ext cx="3827227" cy="43513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9697" y="1891895"/>
            <a:ext cx="4206605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499F6D-0094-4985-B4E3-E40CAB40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54 - 55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81542-3641-461B-BDE1-99111C47D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Retrouvez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partenaire</a:t>
            </a:r>
            <a:r>
              <a:rPr lang="en-US" dirty="0"/>
              <a:t> de </a:t>
            </a:r>
            <a:r>
              <a:rPr lang="en-US" dirty="0" err="1"/>
              <a:t>vendredi</a:t>
            </a:r>
            <a:r>
              <a:rPr lang="en-US" dirty="0"/>
              <a:t>, et </a:t>
            </a:r>
            <a:r>
              <a:rPr lang="en-US" dirty="0" err="1"/>
              <a:t>finissez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plans pour le </a:t>
            </a:r>
            <a:r>
              <a:rPr lang="en-US" dirty="0" err="1"/>
              <a:t>dîner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66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8948-1997-44D3-86AF-EFE87E6B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FDDE-EC79-41D8-9155-9B460E52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561"/>
            <a:ext cx="10515600" cy="561540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vouloir</a:t>
            </a:r>
            <a:endParaRPr lang="en-US" dirty="0"/>
          </a:p>
          <a:p>
            <a:pPr marL="0" indent="0">
              <a:buNone/>
            </a:pPr>
            <a:r>
              <a:rPr lang="en-US"/>
              <a:t>to want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veux</a:t>
            </a:r>
            <a:r>
              <a:rPr lang="en-US" dirty="0"/>
              <a:t> des fraises.</a:t>
            </a:r>
          </a:p>
          <a:p>
            <a:pPr marL="0" indent="0">
              <a:buNone/>
            </a:pPr>
            <a:r>
              <a:rPr lang="en-US" dirty="0"/>
              <a:t>Justin et Rosalie </a:t>
            </a:r>
            <a:r>
              <a:rPr lang="en-US" dirty="0" err="1"/>
              <a:t>veulent</a:t>
            </a:r>
            <a:r>
              <a:rPr lang="en-US" dirty="0"/>
              <a:t> manger des fraises.</a:t>
            </a:r>
          </a:p>
          <a:p>
            <a:pPr marL="0" indent="0">
              <a:buNone/>
            </a:pPr>
            <a:r>
              <a:rPr lang="en-US" dirty="0" err="1"/>
              <a:t>pouvoir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be capable of</a:t>
            </a:r>
          </a:p>
          <a:p>
            <a:pPr marL="0" indent="0">
              <a:buNone/>
            </a:pPr>
            <a:r>
              <a:rPr lang="en-US" dirty="0"/>
              <a:t>Gigi et Eva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servir</a:t>
            </a:r>
            <a:r>
              <a:rPr lang="en-US" dirty="0"/>
              <a:t> un </a:t>
            </a:r>
            <a:r>
              <a:rPr lang="en-US" dirty="0" err="1"/>
              <a:t>ballon</a:t>
            </a:r>
            <a:r>
              <a:rPr lang="en-US" dirty="0"/>
              <a:t> de volley à 150 </a:t>
            </a:r>
            <a:r>
              <a:rPr lang="en-US" dirty="0" err="1"/>
              <a:t>kilomètres</a:t>
            </a:r>
            <a:r>
              <a:rPr lang="en-US" dirty="0"/>
              <a:t> à </a:t>
            </a:r>
            <a:r>
              <a:rPr lang="en-US" dirty="0" err="1"/>
              <a:t>l’heure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91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0CE7-5EB0-47EA-A51E-90D4374B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6D8E-FC89-44E2-B62A-64DDFCBC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devoir</a:t>
            </a:r>
          </a:p>
          <a:p>
            <a:pPr marL="0" indent="0">
              <a:buNone/>
            </a:pPr>
            <a:r>
              <a:rPr lang="en-US" dirty="0"/>
              <a:t>to owe, to be required to, a task to be done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devons</a:t>
            </a:r>
            <a:r>
              <a:rPr lang="en-US" dirty="0"/>
              <a:t> </a:t>
            </a:r>
            <a:r>
              <a:rPr lang="en-US" dirty="0" err="1"/>
              <a:t>étudier</a:t>
            </a:r>
            <a:r>
              <a:rPr lang="en-US" dirty="0"/>
              <a:t> pour </a:t>
            </a:r>
            <a:r>
              <a:rPr lang="en-US" dirty="0" err="1"/>
              <a:t>réussir</a:t>
            </a:r>
            <a:r>
              <a:rPr lang="en-US" dirty="0"/>
              <a:t> à </a:t>
            </a:r>
            <a:r>
              <a:rPr lang="en-US" dirty="0" err="1"/>
              <a:t>l’école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doit</a:t>
            </a:r>
            <a:r>
              <a:rPr lang="en-US" dirty="0"/>
              <a:t> seize euros à M. </a:t>
            </a:r>
            <a:r>
              <a:rPr lang="en-US" dirty="0" err="1"/>
              <a:t>Gaufre</a:t>
            </a:r>
            <a:r>
              <a:rPr lang="en-US" dirty="0"/>
              <a:t> pour les cinq </a:t>
            </a:r>
            <a:r>
              <a:rPr lang="en-US" dirty="0" err="1"/>
              <a:t>gaufres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a </a:t>
            </a:r>
            <a:r>
              <a:rPr lang="en-US" dirty="0" err="1"/>
              <a:t>mangé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fr-FR" dirty="0"/>
              <a:t>Mon devoir pour l’après midi est d’emmener Marco au vétérinaire.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pp. 58 - 59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voulez-vous</a:t>
            </a:r>
            <a:r>
              <a:rPr lang="en-US" dirty="0"/>
              <a:t> pour le </a:t>
            </a:r>
            <a:r>
              <a:rPr lang="en-US" dirty="0" err="1"/>
              <a:t>dîner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soir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Pour le faire, </a:t>
            </a:r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 </a:t>
            </a:r>
            <a:r>
              <a:rPr lang="en-US" dirty="0" err="1"/>
              <a:t>acheter</a:t>
            </a:r>
            <a:r>
              <a:rPr lang="en-US" dirty="0"/>
              <a:t>, et </a:t>
            </a: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choses qui </a:t>
            </a:r>
            <a:r>
              <a:rPr lang="en-US" dirty="0" err="1"/>
              <a:t>sont</a:t>
            </a:r>
            <a:r>
              <a:rPr lang="en-US" dirty="0"/>
              <a:t> chez </a:t>
            </a:r>
            <a:r>
              <a:rPr lang="en-US" dirty="0" err="1"/>
              <a:t>vous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irez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pour </a:t>
            </a:r>
            <a:r>
              <a:rPr lang="en-US" dirty="0" err="1"/>
              <a:t>acheter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nourriture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</a:t>
            </a:r>
            <a:r>
              <a:rPr lang="en-US" dirty="0" err="1"/>
              <a:t>parfois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marché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on </a:t>
            </a:r>
            <a:r>
              <a:rPr lang="en-US" dirty="0" err="1"/>
              <a:t>voit</a:t>
            </a:r>
            <a:r>
              <a:rPr lang="en-US" dirty="0"/>
              <a:t> sur </a:t>
            </a:r>
          </a:p>
          <a:p>
            <a:pPr marL="0" indent="0">
              <a:buNone/>
            </a:pPr>
            <a:r>
              <a:rPr lang="en-US" dirty="0"/>
              <a:t>pp. 54-55?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E3B741-C8E0-4BE1-A255-7FED6D953183}"/>
                  </a:ext>
                </a:extLst>
              </p14:cNvPr>
              <p14:cNvContentPartPr/>
              <p14:nvPr/>
            </p14:nvContentPartPr>
            <p14:xfrm>
              <a:off x="7112160" y="33120"/>
              <a:ext cx="4889880" cy="331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E3B741-C8E0-4BE1-A255-7FED6D9531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2800" y="23760"/>
                <a:ext cx="4908600" cy="33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vingt-trois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vouloir, pouvoir, devoir</a:t>
            </a:r>
          </a:p>
          <a:p>
            <a:pPr marL="0" indent="0" algn="ctr">
              <a:buNone/>
            </a:pPr>
            <a:r>
              <a:rPr lang="fr-FR" dirty="0"/>
              <a:t>le marché</a:t>
            </a:r>
          </a:p>
          <a:p>
            <a:pPr marL="0" indent="0" algn="ctr">
              <a:buNone/>
            </a:pPr>
            <a:r>
              <a:rPr lang="fr-FR" dirty="0"/>
              <a:t>la nourriture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DBCC-C0A4-49C4-B330-6DEB5CCF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F2AE6-A760-4E2B-9F1B-C84A26AB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57224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33353</TotalTime>
  <Words>311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Travail de cloche</vt:lpstr>
      <vt:lpstr>Bonjour!</vt:lpstr>
      <vt:lpstr>Algeria was conquered by France in 1830 and remained a French possession until 1962. During this time the Arab and Berber residents of Algeria referred to the French as “pieds noirs” (black feet) as a result of the boots worn by the French soldiers.</vt:lpstr>
      <vt:lpstr>pp. 54 - 55</vt:lpstr>
      <vt:lpstr>PowerPoint Presentation</vt:lpstr>
      <vt:lpstr>PowerPoint Presentation</vt:lpstr>
      <vt:lpstr>pp. 58 - 59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470</cp:revision>
  <cp:lastPrinted>2017-09-11T13:53:50Z</cp:lastPrinted>
  <dcterms:created xsi:type="dcterms:W3CDTF">2016-10-03T16:25:09Z</dcterms:created>
  <dcterms:modified xsi:type="dcterms:W3CDTF">2019-09-23T14:40:59Z</dcterms:modified>
</cp:coreProperties>
</file>