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95" r:id="rId3"/>
    <p:sldId id="256" r:id="rId4"/>
    <p:sldId id="411" r:id="rId5"/>
    <p:sldId id="410" r:id="rId6"/>
    <p:sldId id="301" r:id="rId7"/>
    <p:sldId id="412" r:id="rId8"/>
    <p:sldId id="299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cherchiez</a:t>
            </a:r>
            <a:r>
              <a:rPr lang="en-US" dirty="0"/>
              <a:t> un </a:t>
            </a:r>
            <a:r>
              <a:rPr lang="en-US" dirty="0" err="1"/>
              <a:t>emploi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/>
              <a:t>domestique chez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riche, </a:t>
            </a:r>
            <a:r>
              <a:rPr lang="en-US" dirty="0" err="1"/>
              <a:t>quel</a:t>
            </a:r>
            <a:r>
              <a:rPr lang="en-US" dirty="0"/>
              <a:t> poste </a:t>
            </a:r>
            <a:r>
              <a:rPr lang="en-US" dirty="0" err="1"/>
              <a:t>voudriez-vous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966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-trois </a:t>
            </a:r>
            <a:r>
              <a:rPr lang="en-US" dirty="0" err="1"/>
              <a:t>septembre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Notre première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d’automne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7122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6ABB-1A12-4777-9E17-C3E7F6A4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Emmanuel Macron est le président de France. Il fonda la partie “La République en Marche” spécifiquement pour sa compagne.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2EC3-4E96-4DB0-8D48-FA82A383F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CF08E5-4800-4602-876F-74FA9FE8E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979" y="2148637"/>
            <a:ext cx="2433145" cy="350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9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B0061-2EF5-4F76-AF2A-746E88F3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71FA-1BBB-4BF0-92E3-17CDD2011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Future Fridays in French 3 will be presentation day.</a:t>
            </a:r>
          </a:p>
          <a:p>
            <a:pPr marL="0" indent="0">
              <a:buNone/>
            </a:pPr>
            <a:r>
              <a:rPr lang="en-US" dirty="0"/>
              <a:t>Each student will be responsible for a presentation given entirely in French on a subject which will be assigned.</a:t>
            </a:r>
          </a:p>
          <a:p>
            <a:pPr marL="0" indent="0">
              <a:buNone/>
            </a:pPr>
            <a:r>
              <a:rPr lang="en-US" dirty="0"/>
              <a:t>The presentation should last between 3 – 5 minutes.</a:t>
            </a:r>
          </a:p>
          <a:p>
            <a:pPr marL="0" indent="0">
              <a:buNone/>
            </a:pPr>
            <a:r>
              <a:rPr lang="en-US" dirty="0"/>
              <a:t>It is expected that the presentation will be formatted as PowerPoint / Google slides, but there will be no rules governing how many slides are needed.  </a:t>
            </a:r>
          </a:p>
          <a:p>
            <a:pPr marL="0" indent="0">
              <a:buNone/>
            </a:pPr>
            <a:r>
              <a:rPr lang="en-US" dirty="0"/>
              <a:t>For Friday, September 27, you may speak about any subject which interests you.</a:t>
            </a:r>
          </a:p>
        </p:txBody>
      </p:sp>
    </p:spTree>
    <p:extLst>
      <p:ext uri="{BB962C8B-B14F-4D97-AF65-F5344CB8AC3E}">
        <p14:creationId xmlns:p14="http://schemas.microsoft.com/office/powerpoint/2010/main" val="323497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7BABF-0496-4A8C-AEF8-04041D19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Tour du monde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quatre-vingt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E4DC-31FA-4961-B5B0-9B5C8F714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FF247-5856-42D9-AC21-9B175FE22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62" y="2054772"/>
            <a:ext cx="4115993" cy="36628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DB61EEA-507E-4182-8B0F-C835968C3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007" y="2054771"/>
            <a:ext cx="3034064" cy="366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8333-8476-4F1A-90D1-897AE3D5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010C-EAB7-40B1-9235-446F17CD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nouveau valet pour M. Fogg?</a:t>
            </a:r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cercle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y a trois </a:t>
            </a:r>
            <a:r>
              <a:rPr lang="en-US" dirty="0" err="1"/>
              <a:t>personnes</a:t>
            </a:r>
            <a:r>
              <a:rPr lang="en-US" dirty="0"/>
              <a:t> chez M. Fogg à Saville Row: M. Fogg, Passepartout, et le / la </a:t>
            </a:r>
            <a:r>
              <a:rPr lang="en-US" dirty="0" err="1"/>
              <a:t>candidat</a:t>
            </a:r>
            <a:r>
              <a:rPr lang="en-US" dirty="0"/>
              <a:t>(e) qui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remplacer</a:t>
            </a:r>
            <a:r>
              <a:rPr lang="en-US" dirty="0"/>
              <a:t> Passepartout.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jouerez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rôles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Après le / la </a:t>
            </a:r>
            <a:r>
              <a:rPr lang="en-US" dirty="0" err="1"/>
              <a:t>candidat</a:t>
            </a:r>
            <a:r>
              <a:rPr lang="en-US" dirty="0"/>
              <a:t>(e) lit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lettre</a:t>
            </a:r>
            <a:r>
              <a:rPr lang="en-US" dirty="0"/>
              <a:t> </a:t>
            </a:r>
            <a:r>
              <a:rPr lang="en-US" dirty="0" err="1"/>
              <a:t>d’accompagnement</a:t>
            </a:r>
            <a:r>
              <a:rPr lang="en-US" dirty="0"/>
              <a:t>,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poser des questions.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717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M. Fogg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disait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faut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fassiez</a:t>
            </a:r>
            <a:r>
              <a:rPr lang="en-US" dirty="0"/>
              <a:t> son petit-déjeuner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vouliez</a:t>
            </a:r>
            <a:r>
              <a:rPr lang="en-US" dirty="0"/>
              <a:t> </a:t>
            </a:r>
            <a:r>
              <a:rPr lang="en-US" dirty="0" err="1"/>
              <a:t>devenir</a:t>
            </a:r>
            <a:r>
              <a:rPr lang="en-US" dirty="0"/>
              <a:t> son valet, que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diriez-vous</a:t>
            </a:r>
            <a:r>
              <a:rPr lang="en-US" dirty="0"/>
              <a:t> pour le </a:t>
            </a:r>
            <a:r>
              <a:rPr lang="en-US" dirty="0" err="1"/>
              <a:t>convaincre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expert a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tâche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6468</TotalTime>
  <Words>247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Travail de cloche</vt:lpstr>
      <vt:lpstr>PowerPoint Presentation</vt:lpstr>
      <vt:lpstr>Bienvenue!</vt:lpstr>
      <vt:lpstr>Emmanuel Macron est le président de France. Il fonda la partie “La République en Marche” spécifiquement pour sa compagne.  </vt:lpstr>
      <vt:lpstr>PowerPoint Presentation</vt:lpstr>
      <vt:lpstr>Jules Verne Le Tour du monde en quatre-vingt jours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148</cp:revision>
  <dcterms:created xsi:type="dcterms:W3CDTF">2017-08-15T14:14:35Z</dcterms:created>
  <dcterms:modified xsi:type="dcterms:W3CDTF">2019-09-23T17:58:57Z</dcterms:modified>
</cp:coreProperties>
</file>