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2" r:id="rId2"/>
    <p:sldId id="331" r:id="rId3"/>
    <p:sldId id="369" r:id="rId4"/>
    <p:sldId id="404" r:id="rId5"/>
    <p:sldId id="395" r:id="rId6"/>
    <p:sldId id="396" r:id="rId7"/>
    <p:sldId id="397" r:id="rId8"/>
    <p:sldId id="393" r:id="rId9"/>
    <p:sldId id="405" r:id="rId10"/>
    <p:sldId id="403" r:id="rId11"/>
    <p:sldId id="352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2"/>
            <p14:sldId id="331"/>
            <p14:sldId id="369"/>
            <p14:sldId id="404"/>
            <p14:sldId id="395"/>
            <p14:sldId id="396"/>
            <p14:sldId id="397"/>
            <p14:sldId id="393"/>
            <p14:sldId id="405"/>
            <p14:sldId id="403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4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the verb </a:t>
            </a:r>
            <a:r>
              <a:rPr lang="en-US" dirty="0" err="1"/>
              <a:t>pouvoir</a:t>
            </a:r>
            <a:r>
              <a:rPr lang="en-US" dirty="0"/>
              <a:t> and an infinitive.</a:t>
            </a:r>
          </a:p>
        </p:txBody>
      </p:sp>
    </p:spTree>
    <p:extLst>
      <p:ext uri="{BB962C8B-B14F-4D97-AF65-F5344CB8AC3E}">
        <p14:creationId xmlns:p14="http://schemas.microsoft.com/office/powerpoint/2010/main" val="4141787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122294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three sentences, all on a related subject, which tell how you want to do something, you need to do something, and you can do something.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vingt-quatre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</a:t>
            </a:r>
          </a:p>
          <a:p>
            <a:pPr marL="0" indent="0" algn="ctr">
              <a:buNone/>
            </a:pPr>
            <a:r>
              <a:rPr lang="fr-FR" dirty="0"/>
              <a:t>pouvoir, vouloir, devoir</a:t>
            </a:r>
          </a:p>
          <a:p>
            <a:pPr marL="0" indent="0" algn="ctr">
              <a:buNone/>
            </a:pPr>
            <a:r>
              <a:rPr lang="fr-FR" dirty="0"/>
              <a:t>une histoire de Justin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In the Maghreb, mint tea is often an important part of social interactions in both personal and business settings.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78227" y="2261286"/>
            <a:ext cx="3121203" cy="3447536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08573" y="2137720"/>
            <a:ext cx="4090085" cy="357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277B-1F52-4C1D-A49F-47169AFAA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DB1B0-8E35-4FF9-983E-061592E86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Sandrine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retard </a:t>
            </a:r>
            <a:r>
              <a:rPr lang="en-US" dirty="0" err="1"/>
              <a:t>parce</a:t>
            </a:r>
            <a:r>
              <a:rPr lang="en-US" dirty="0"/>
              <a:t> que son prof de </a:t>
            </a:r>
            <a:r>
              <a:rPr lang="en-US" dirty="0" err="1"/>
              <a:t>français</a:t>
            </a:r>
            <a:r>
              <a:rPr lang="en-US" dirty="0"/>
              <a:t> </a:t>
            </a:r>
            <a:r>
              <a:rPr lang="en-US" dirty="0" err="1"/>
              <a:t>l’a</a:t>
            </a:r>
            <a:r>
              <a:rPr lang="en-US" dirty="0"/>
              <a:t> </a:t>
            </a:r>
            <a:r>
              <a:rPr lang="en-US" dirty="0" err="1"/>
              <a:t>retenue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Pour faire le </a:t>
            </a:r>
            <a:r>
              <a:rPr lang="en-US" dirty="0" err="1"/>
              <a:t>poulet</a:t>
            </a:r>
            <a:r>
              <a:rPr lang="en-US" dirty="0"/>
              <a:t> à la crème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faut</a:t>
            </a:r>
            <a:r>
              <a:rPr lang="en-US" dirty="0"/>
              <a:t> </a:t>
            </a:r>
            <a:r>
              <a:rPr lang="en-US" dirty="0" err="1"/>
              <a:t>acheter</a:t>
            </a:r>
            <a:r>
              <a:rPr lang="en-US" dirty="0"/>
              <a:t> du </a:t>
            </a:r>
            <a:r>
              <a:rPr lang="en-US" dirty="0" err="1"/>
              <a:t>poulet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Pour faire le </a:t>
            </a:r>
            <a:r>
              <a:rPr lang="en-US" dirty="0" err="1"/>
              <a:t>poulet</a:t>
            </a:r>
            <a:r>
              <a:rPr lang="en-US" dirty="0"/>
              <a:t> à la crème, 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poulet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mange </a:t>
            </a:r>
            <a:r>
              <a:rPr lang="en-US" dirty="0" err="1"/>
              <a:t>souvent</a:t>
            </a:r>
            <a:r>
              <a:rPr lang="en-US" dirty="0"/>
              <a:t> des fraises.</a:t>
            </a:r>
          </a:p>
          <a:p>
            <a:pPr marL="0" indent="0">
              <a:buNone/>
            </a:pPr>
            <a:r>
              <a:rPr lang="en-US" dirty="0"/>
              <a:t>Je ne mange jamais de fraises.</a:t>
            </a:r>
          </a:p>
          <a:p>
            <a:pPr marL="0" indent="0">
              <a:buNone/>
            </a:pPr>
            <a:r>
              <a:rPr lang="en-US" dirty="0"/>
              <a:t>Je mange </a:t>
            </a:r>
            <a:r>
              <a:rPr lang="en-US" dirty="0" err="1"/>
              <a:t>souvent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fraise, </a:t>
            </a:r>
            <a:r>
              <a:rPr lang="en-US" dirty="0" err="1"/>
              <a:t>ou</a:t>
            </a:r>
            <a:r>
              <a:rPr lang="en-US" dirty="0"/>
              <a:t> plus.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5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048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vouloir</a:t>
            </a:r>
            <a:r>
              <a:rPr lang="en-US" sz="2800" b="1" dirty="0"/>
              <a:t>, </a:t>
            </a:r>
            <a:r>
              <a:rPr lang="en-US" sz="2800" b="1" dirty="0" err="1"/>
              <a:t>pouvoir</a:t>
            </a:r>
            <a:r>
              <a:rPr lang="en-US" sz="2800" b="1" dirty="0"/>
              <a:t>, devoir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466"/>
            <a:ext cx="10515600" cy="505249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vouloir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want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____________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_____________</a:t>
            </a:r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___________</a:t>
            </a:r>
          </a:p>
          <a:p>
            <a:pPr marL="0" indent="0">
              <a:buNone/>
            </a:pPr>
            <a:r>
              <a:rPr lang="en-US" dirty="0"/>
              <a:t>nous _________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_________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____________</a:t>
            </a:r>
          </a:p>
        </p:txBody>
      </p:sp>
    </p:spTree>
    <p:extLst>
      <p:ext uri="{BB962C8B-B14F-4D97-AF65-F5344CB8AC3E}">
        <p14:creationId xmlns:p14="http://schemas.microsoft.com/office/powerpoint/2010/main" val="382196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048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vouloir</a:t>
            </a:r>
            <a:r>
              <a:rPr lang="en-US" sz="2800" b="1" dirty="0"/>
              <a:t>, </a:t>
            </a:r>
            <a:r>
              <a:rPr lang="en-US" sz="2800" b="1" dirty="0" err="1"/>
              <a:t>pouvoir</a:t>
            </a:r>
            <a:r>
              <a:rPr lang="en-US" sz="2800" b="1" dirty="0"/>
              <a:t>, devoir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466"/>
            <a:ext cx="10515600" cy="505249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pouvoir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be able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____________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_____________</a:t>
            </a:r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___________</a:t>
            </a:r>
          </a:p>
          <a:p>
            <a:pPr marL="0" indent="0">
              <a:buNone/>
            </a:pPr>
            <a:r>
              <a:rPr lang="en-US" dirty="0"/>
              <a:t>nous _________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_________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____________</a:t>
            </a:r>
          </a:p>
        </p:txBody>
      </p:sp>
    </p:spTree>
    <p:extLst>
      <p:ext uri="{BB962C8B-B14F-4D97-AF65-F5344CB8AC3E}">
        <p14:creationId xmlns:p14="http://schemas.microsoft.com/office/powerpoint/2010/main" val="60758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048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vouloir</a:t>
            </a:r>
            <a:r>
              <a:rPr lang="en-US" sz="2800" b="1" dirty="0"/>
              <a:t>, </a:t>
            </a:r>
            <a:r>
              <a:rPr lang="en-US" sz="2800" b="1" dirty="0" err="1"/>
              <a:t>pouvoir</a:t>
            </a:r>
            <a:r>
              <a:rPr lang="en-US" sz="2800" b="1" dirty="0"/>
              <a:t>, devoir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466"/>
            <a:ext cx="10515600" cy="50524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devoir</a:t>
            </a:r>
          </a:p>
          <a:p>
            <a:pPr marL="0" indent="0">
              <a:buNone/>
            </a:pPr>
            <a:r>
              <a:rPr lang="en-US" dirty="0"/>
              <a:t>to need to, to owe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____________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_____________</a:t>
            </a:r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___________</a:t>
            </a:r>
          </a:p>
          <a:p>
            <a:pPr marL="0" indent="0">
              <a:buNone/>
            </a:pPr>
            <a:r>
              <a:rPr lang="en-US" dirty="0"/>
              <a:t>nous _________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_________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____________</a:t>
            </a:r>
          </a:p>
        </p:txBody>
      </p:sp>
    </p:spTree>
    <p:extLst>
      <p:ext uri="{BB962C8B-B14F-4D97-AF65-F5344CB8AC3E}">
        <p14:creationId xmlns:p14="http://schemas.microsoft.com/office/powerpoint/2010/main" val="169317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vient</a:t>
            </a:r>
            <a:r>
              <a:rPr lang="en-US" dirty="0"/>
              <a:t> de ______________________________________.</a:t>
            </a:r>
          </a:p>
          <a:p>
            <a:pPr marL="0" indent="0">
              <a:buNone/>
            </a:pPr>
            <a:r>
              <a:rPr lang="en-US" dirty="0" err="1"/>
              <a:t>Maintenant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veut</a:t>
            </a:r>
            <a:r>
              <a:rPr lang="en-US" dirty="0"/>
              <a:t> __________________________________.</a:t>
            </a:r>
          </a:p>
          <a:p>
            <a:pPr marL="0" indent="0">
              <a:buNone/>
            </a:pP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primièrement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doit</a:t>
            </a:r>
            <a:r>
              <a:rPr lang="en-US" dirty="0"/>
              <a:t> _____________________________.</a:t>
            </a:r>
          </a:p>
          <a:p>
            <a:pPr marL="0" indent="0">
              <a:buNone/>
            </a:pPr>
            <a:r>
              <a:rPr lang="en-US" dirty="0" err="1"/>
              <a:t>Heureusement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peut</a:t>
            </a:r>
            <a:r>
              <a:rPr lang="en-US" dirty="0"/>
              <a:t> _______________________________.</a:t>
            </a:r>
          </a:p>
          <a:p>
            <a:pPr marL="0" indent="0">
              <a:buNone/>
            </a:pPr>
            <a:r>
              <a:rPr lang="en-US" dirty="0" err="1"/>
              <a:t>Enfin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_________________________________________.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53478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vingt-quatre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pouvoir, vouloir, devoir</a:t>
            </a:r>
          </a:p>
          <a:p>
            <a:pPr marL="0" indent="0" algn="ctr">
              <a:buNone/>
            </a:pPr>
            <a:r>
              <a:rPr lang="fr-FR" dirty="0"/>
              <a:t>une histoire de Justin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60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34952</TotalTime>
  <Words>264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Travail de cloche</vt:lpstr>
      <vt:lpstr>Bonjour!</vt:lpstr>
      <vt:lpstr>In the Maghreb, mint tea is often an important part of social interactions in both personal and business settings.</vt:lpstr>
      <vt:lpstr>PowerPoint Presentation</vt:lpstr>
      <vt:lpstr>vouloir, pouvoir, devoir</vt:lpstr>
      <vt:lpstr>vouloir, pouvoir, devoir</vt:lpstr>
      <vt:lpstr>vouloir, pouvoir, devoir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477</cp:revision>
  <cp:lastPrinted>2017-09-11T13:53:50Z</cp:lastPrinted>
  <dcterms:created xsi:type="dcterms:W3CDTF">2016-10-03T16:25:09Z</dcterms:created>
  <dcterms:modified xsi:type="dcterms:W3CDTF">2019-09-23T16:00:17Z</dcterms:modified>
</cp:coreProperties>
</file>