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409" r:id="rId2"/>
    <p:sldId id="331" r:id="rId3"/>
    <p:sldId id="272" r:id="rId4"/>
    <p:sldId id="261" r:id="rId5"/>
    <p:sldId id="414" r:id="rId6"/>
    <p:sldId id="418" r:id="rId7"/>
    <p:sldId id="417" r:id="rId8"/>
    <p:sldId id="416" r:id="rId9"/>
    <p:sldId id="419" r:id="rId10"/>
    <p:sldId id="412" r:id="rId11"/>
    <p:sldId id="413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09"/>
            <p14:sldId id="331"/>
            <p14:sldId id="272"/>
            <p14:sldId id="261"/>
            <p14:sldId id="414"/>
            <p14:sldId id="418"/>
            <p14:sldId id="417"/>
            <p14:sldId id="416"/>
            <p14:sldId id="419"/>
            <p14:sldId id="412"/>
            <p14:sldId id="413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4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BD784-BFDD-4879-826F-EC550C090B94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57CAF-9AFD-4C6D-86B5-5A2EF9234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59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9-09-24T21:26:26.6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221 570 3968 0 0,'0'0'116'0'0,"-1"1"-7"0"0,-1 5-75 0 0,1-5 24 0 0,1-1 30 0 0,0 0-8 0 0,0 0-40 0 0,0 0-109 0 0,0 0-26 0 0,-5-17 491 0 0,2 8 2021 0 0,2 8-1927 0 0,1 1-2 0 0,0 0-7 0 0,0 0-29 0 0,0 0-17 0 0,0 0-3 0 0,0 0-55 0 0,0 0-225 0 0,-1 1-92 0 0,-5 11-18 0 0,-9 45 161 0 0,12-19-136 0 0,-2-13 258 0 0,5 22 387 0 0,-5 126-544 0 0,-9-51-296 0 0,6-84 118 0 0,5-30 20 0 0,2-7 48 0 0,-3 79 474 0 0,20 105-355 0 0,-14-174-224 0 0,-1 0-1 0 0,1 1 1 0 0,1-1 0 0 0,0 0-1 0 0,0 0 1 0 0,1 0 0 0 0,1 0-1 0 0,3 6 48 0 0,-7-16 70 0 0,-1-1-2 0 0,0 0 13 0 0,0 0 74 0 0,0 0 33 0 0,0 0 4 0 0,0 0 2 0 0,0 0 13 0 0,12-1 549 0 0,37-3-417 0 0,6 8-339 0 0,18-9 1126 0 0,-50 0-686 0 0,31-7 153 0 0,-9-3-433 0 0,-40 12-160 0 0,1 1 0 0 0,-1 0 0 0 0,1 0 0 0 0,0 0 0 0 0,-1 1 0 0 0,1 0 0 0 0,0 0 0 0 0,0 0 0 0 0,0 1 0 0 0,0 0 0 0 0,0 0 0 0 0,-1 0 0 0 0,1 1 0 0 0,0 0 0 0 0,0 0 0 0 0,0 0 0 0 0,-1 1 0 0 0,1 0 0 0 0,0 1 0 0 0,29 8 0 0 0,31 4 118 0 0,6 5 103 0 0,-20-9-117 0 0,-8 20-54 0 0,-19-8 7 0 0,14 3-36 0 0,18-22 287 0 0,-14 4 117 0 0,38 12-337 0 0,-51-13-88 0 0,5-31 110 0 0,-19 10-32 0 0,24-5 161 0 0,8 18 84 0 0,-9 9-237 0 0,59 11 102 0 0,-15-4-188 0 0,-6-7 0 0 0,-8 0 160 0 0,-50-4-6 0 0,1-1-1 0 0,-1 0 1 0 0,1-2-1 0 0,0 0 0 0 0,17-2-153 0 0,-9 1-7 0 0,42 7 71 0 0,-1 6-64 0 0,94 45 0 0 0,-72-48 542 0 0,-26-7-404 0 0,69-6-138 0 0,-26 38 0 0 0,-27-32 124 0 0,-26-9-48 0 0,-31 0-22 0 0,88 0-44 0 0,-83 4-10 0 0,40 8 0 0 0,-17-10 163 0 0,-16-4 133 0 0,28-1-75 0 0,5-1-77 0 0,24 17-80 0 0,-49 5-64 0 0,43-12-280 0 0,-56-9 280 0 0,3 6 0 0 0,17 15 60 0 0,-4-9-48 0 0,23-7-12 0 0,-23-3 0 0 0,-1-1 15 0 0,-31 15 141 0 0,67-9 137 0 0,-9-2-167 0 0,31-8-180 0 0,-26 4 54 0 0,-6 1 0 0 0,-29-9 0 0 0,26 5 128 0 0,-4 19-56 0 0,-9-19-60 0 0,-38 7 120 0 0,8-1-78 0 0,0 1 20 0 0,73-14-10 0 0,-60 10-53 0 0,0 8 769 0 0,43-3-395 0 0,-53 3-398 0 0,-28 0-26 0 0,-1 0 95 0 0,0 0 12 0 0,0 0-4 0 0,0 0 6 0 0,0 0 15 0 0,1-1-26 0 0,2-3-49 0 0,2-1-10 0 0,-2 0 11 0 0,-2 4 42 0 0,-1 1 11 0 0,0 0 2 0 0,0 0 3 0 0,0 0-4 0 0,0 0-1 0 0,0 0-22 0 0,1 1-80 0 0,3 4 26 0 0,12 11 12 0 0,-9-12 0 0 0,-2 0 0 0 0,-1 0 11 0 0,-2-23 42 0 0,-16-24-53 0 0,13-25 0 0 0,6 3-152 0 0,-9 12 152 0 0,-1-44 0 0 0,1 43 0 0 0,8 20-64 0 0,-8-23 64 0 0,-7-35 0 0 0,7 80 0 0 0,-5-27 0 0 0,3-18 0 0 0,-7 31 0 0 0,10 21 0 0 0,-10-14 0 0 0,-1-1 0 0 0,-42-72 11 0 0,22 8 42 0 0,16 19-53 0 0,2 32-64 0 0,11 28 52 0 0,-16-2-48 0 0,-9 10 60 0 0,11-2 0 0 0,9 2 14 0 0,-13 1 52 0 0,6-4-66 0 0,-5-11 0 0 0,-4-1 0 0 0,18 8 0 0 0,-23 6 0 0 0,26 0 0 0 0,-17 9 0 0 0,16-8 9 0 0,1 1-1 0 0,-1-1 0 0 0,0-1 1 0 0,0 1-1 0 0,0-1 1 0 0,0 0-1 0 0,0 0 0 0 0,0-1 1 0 0,-1 0-1 0 0,1 0 1 0 0,0-1-1 0 0,-1 1 0 0 0,1-1 1 0 0,-1-1-1 0 0,1 1 1 0 0,0-1-1 0 0,-1 0 0 0 0,1-1 1 0 0,0 1-1 0 0,-3-2-8 0 0,-108-46 128 0 0,51 48-128 0 0,2 17 0 0 0,39-6 24 0 0,-1-1-1 0 0,0-1 0 0 0,0-2 1 0 0,0 0-1 0 0,-1-1 1 0 0,0-2-1 0 0,0-1 0 0 0,0-1 1 0 0,-19-2-24 0 0,-11-8 181 0 0,-68-1-53 0 0,14 33-128 0 0,40 10-117 0 0,52-23 83 0 0,0 0 0 0 0,-1-1 0 0 0,0-1-1 0 0,0-1 1 0 0,-1-1 0 0 0,0-1 0 0 0,-16 2 34 0 0,-22-6 34 0 0,-33-16 128 0 0,78 12-163 0 0,1 2 0 0 0,0 0 0 0 0,-1 0 1 0 0,1 1-1 0 0,0 1 0 0 0,-1 0 0 0 0,1 1 0 0 0,0 0 0 0 0,0 1 0 0 0,0 1 0 0 0,0 0 0 0 0,1 0 0 0 0,-2 2 1 0 0,-37 11-113 0 0,35-11 104 0 0,1-1-1 0 0,-1 0 1 0 0,0-2 0 0 0,0 0-1 0 0,0 0 1 0 0,0-2 0 0 0,0 0-1 0 0,-17-1 10 0 0,-83-9-42 0 0,38 2 340 0 0,-56 23-351 0 0,77-16 32 0 0,-72-15-129 0 0,86 4 150 0 0,-21-1 0 0 0,-23 20 64 0 0,-16 21-144 0 0,84-27 89 0 0,1-1 0 0 0,-1-1 0 0 0,1 0 0 0 0,-1-1 0 0 0,1-2 0 0 0,-17-3-9 0 0,-46 5 10 0 0,50 9-20 0 0,-22-5-44 0 0,-11-1-170 0 0,-54 6 312 0 0,-45-8-88 0 0,81-9 0 0 0,-90 9-125 0 0,120 4 61 0 0,22 1 53 0 0,-52-3 11 0 0,18 7 0 0 0,28-9 0 0 0,-24 0 0 0 0,51-1 0 0 0,0-1 0 0 0,-37-14 60 0 0,28 12-48 0 0,-93 0-76 0 0,54-1 64 0 0,43-2 0 0 0,-2-3 0 0 0,7 8 0 0 0,0 0 0 0 0,-17 4-198 0 0,9 2 52 0 0,-25-3 93 0 0,20-6 42 0 0,-1-7-106 0 0,16 10 106 0 0,3-2 1 0 0,-22-10-3884 0 0,12 0-88 0 0,10 7 2181 0 0</inkml:trace>
  <inkml:trace contextRef="#ctx0" brushRef="#br0" timeOffset="10383.8">4577 528 6320 0 0,'5'-22'288'0'0,"-1"-9"58"0"0,-1 36 924 0 0,-5-4-1134 0 0,-1 1 116 0 0,-7 8 3046 0 0,7-9-3243 0 0,-24 18 20 0 0,24-17-74 0 0,-9 13-4 0 0,9 2 29 0 0,9-2 935 0 0,1-11-906 0 0,22 0 297 0 0,0 4 152 0 0,-14 3-208 0 0,15 6-24 0 0,-6 13 10 0 0,-23-29-233 0 0,1 0 0 0 0,0 0 0 0 0,0 0-1 0 0,0 0 1 0 0,0-1 0 0 0,0 1 0 0 0,0-1-1 0 0,0 1 1 0 0,0-1 0 0 0,0 1 0 0 0,0-1-1 0 0,0 0 1 0 0,0 0 0 0 0,0 0 0 0 0,0 0-1 0 0,0-1 1 0 0,0 1 0 0 0,0 0 0 0 0,0-1-1 0 0,0 0 1 0 0,0 1 0 0 0,1-2-49 0 0,13-2 21 0 0,20-15 211 0 0,6 5 483 0 0,2 10-295 0 0,41 27 90 0 0,-70-23-722 0 0,-12 0 209 0 0,0 1-1 0 0,0-1 0 0 0,0 0 0 0 0,0 0 0 0 0,0 0 0 0 0,0 0 0 0 0,0-1 0 0 0,0 1 0 0 0,0-1 0 0 0,0 0 1 0 0,0 0-1 0 0,0 0 0 0 0,0 0 0 0 0,0 0 0 0 0,0-1 0 0 0,-1 1 0 0 0,1-1 0 0 0,-1 0 0 0 0,3-2 4 0 0,85-52 11 0 0,-78 48 1 0 0,1 1 0 0 0,1 0 0 0 0,-1 1 0 0 0,1 0-1 0 0,0 1 1 0 0,0 0 0 0 0,1 2 0 0 0,-1-1 0 0 0,1 2-12 0 0,58-10 10 0 0,8 1 54 0 0,14-32 264 0 0,-16 4-328 0 0,-27 24 0 0 0,-45 13 4 0 0,76 0 46 0 0,-50 10-16 0 0,0-1 1 0 0,1-2 0 0 0,0-1-1 0 0,26-1-34 0 0,14-18 0 0 0,58 25 546 0 0,-70-5-164 0 0,27 7-310 0 0,-73-9-70 0 0,0 0-1 0 0,0-2 0 0 0,1 1 1 0 0,-1-2-1 0 0,0 0 0 0 0,1-1 1 0 0,-1-1-1 0 0,2-1-1 0 0,90-19 53 0 0,-13-1 22 0 0,60-8 54 0 0,-83 23-69 0 0,62-4 4 0 0,-61 6-67 0 0,-63 7 12 0 0,0-2 0 0 0,0 1 1 0 0,0-1-1 0 0,0 0 0 0 0,0-1 1 0 0,-1 0-1 0 0,1-1 0 0 0,0 0 0 0 0,1-1-9 0 0,115-28 783 0 0,-97 23-698 0 0,0 1 0 0 0,1 1 0 0 0,-1 2 0 0 0,1 1 0 0 0,20 0-85 0 0,101-4 0 0 0,-43 19 54 0 0,-63-10-55 0 0,91-10 76 0 0,-58-5-11 0 0,30-9 8 0 0,-90 18-62 0 0,1 0-1 0 0,0 1 0 0 0,0 1 0 0 0,1 1 0 0 0,-1 1 0 0 0,0 0 0 0 0,11 2-9 0 0,6 9 0 0 0,76 23 0 0 0,0-49 64 0 0,-53 0-64 0 0,37-10 0 0 0,-78 22 0 0 0,1 2 0 0 0,-1 0 0 0 0,1 1 0 0 0,0 1 0 0 0,-1 1 0 0 0,1 0 0 0 0,5 2 0 0 0,46 13 0 0 0,-35-11 0 0 0,-25-3 0 0 0,0 0 0 0 0,0-1 0 0 0,0 0 0 0 0,0 0 0 0 0,0-1 0 0 0,0-1 0 0 0,0 0 0 0 0,0 0 0 0 0,3-1 0 0 0,160-29 0 0 0,-149 28 0 0 0,0 1 0 0 0,0 2 0 0 0,0 0 0 0 0,0 1 0 0 0,18 4 0 0 0,3-1 0 0 0,33 7 0 0 0,47-15 0 0 0,-65-8 11 0 0,4-3 96 0 0,41-15-271 0 0,-25 33 856 0 0,-44 2-642 0 0,80 17-50 0 0,-99-20 0 0 0,74 0 0 0 0,48-44-360 0 0,-14 7 360 0 0,-62 21 0 0 0,75 9 0 0 0,-42-2 424 0 0,-28 6-430 0 0,-49 2-55 0 0,1 0 0 0 0,-1-2 0 0 0,1 0 0 0 0,-1-1 1 0 0,18-4 60 0 0,6-1-18 0 0,73 0 18 0 0,-28 18 0 0 0,7 13 240 0 0,-73-16-227 0 0,-4 0-13 0 0,-1-1-1 0 0,2-1 0 0 0,-1-1 1 0 0,0 0-1 0 0,1-1 0 0 0,0-2 0 0 0,16 2 1 0 0,181-20-64 0 0,-186 13 78 0 0,-1 1 0 0 0,1 1 0 0 0,0 2-1 0 0,-1 1 1 0 0,0 1 0 0 0,18 5-14 0 0,0 2 285 0 0,1 3-189 0 0,47-2-81 0 0,-38-7 160 0 0,131 4-45 0 0,-84-1-130 0 0,0-4 0 0 0,7 3 124 0 0,-11 0 120 0 0,-58-1-28 0 0,14-1-152 0 0,23 6-64 0 0,55 11-184 0 0,-5-10 120 0 0,-42-3 64 0 0,72 6 0 0 0,-73-5 0 0 0,45-2 64 0 0,-106-1 5 0 0,1-2 0 0 0,0-1 0 0 0,0-1-1 0 0,1-1 1 0 0,6-1-69 0 0,147 3 144 0 0,-98 8 226 0 0,104-3-453 0 0,-113 0-140 0 0,22 4 277 0 0,-34-5-44 0 0,-5 5-10 0 0,24 2 0 0 0,-1-9 0 0 0,82 6 387 0 0,86-3-697 0 0,-168-8 417 0 0,-22 4 32 0 0,16 0-62 0 0,-4 11 35 0 0,18-3 32 0 0,-10 7-210 0 0,-26-3 52 0 0,-24-5 14 0 0,25 15 0 0 0,-26-22 0 0 0,3 4 0 0 0,36 0 11 0 0,-30-9 42 0 0,-28 2-53 0 0,-1 2 0 0 0,14 5 75 0 0,-15-4-32 0 0,0 1-21 0 0,0 10 98 0 0,8 27 16 0 0,-1-15-124 0 0,-3-1-12 0 0,-1 2 0 0 0,-7 69 64 0 0,-5-77-64 0 0,3 7 0 0 0,1 20 0 0 0,0-10 0 0 0,8 29 75 0 0,-7-59-86 0 0,3 18 11 0 0,-12 24 64 0 0,8-41-64 0 0,0 47-64 0 0,0-2 0 0 0,-5-17 79 0 0,2-28 60 0 0,-2 27-53 0 0,8-15-35 0 0,-1-2-171 0 0,1-11 184 0 0,-3-5 43 0 0,-21 28 31 0 0,7-7-74 0 0,10-16-13 0 0,0 1-40 0 0,-1 26 39 0 0,-21 17 14 0 0,13-25 0 0 0,4-10 0 0 0,-8 7 0 0 0,0-1 0 0 0,10-14 0 0 0,-25 26 0 0 0,2-11 64 0 0,22-18-64 0 0,-18 1 54 0 0,19-5-54 0 0,1 0 1 0 0,0 0 0 0 0,0 1 0 0 0,0 0 0 0 0,0 0 0 0 0,0 0 0 0 0,0 1 0 0 0,1-1 0 0 0,-1 2-1 0 0,1-1 1 0 0,0 0 0 0 0,-2 3-1 0 0,-1-1 0 0 0,0 1 0 0 0,0-1 0 0 0,0 0 0 0 0,0-1 0 0 0,-1 0 0 0 0,0 0 0 0 0,0-1 0 0 0,0 0 0 0 0,-3 0 0 0 0,11-3 0 0 0,0 1 0 0 0,0 0 0 0 0,-1-1 0 0 0,1 1 0 0 0,0-1 0 0 0,0 0 0 0 0,0 1 0 0 0,-1-1 0 0 0,1 0 0 0 0,0 0 0 0 0,-1 0 0 0 0,1 1 0 0 0,0-1 0 0 0,0-1 0 0 0,-1 1 0 0 0,1 0 0 0 0,0 0 0 0 0,0 0 0 0 0,-1-1 0 0 0,1 1 0 0 0,0-1 0 0 0,0 1 0 0 0,0-1 0 0 0,0 1 0 0 0,-1-1 0 0 0,1 0 0 0 0,0 1 0 0 0,0-1 0 0 0,0 0 0 0 0,0 0 0 0 0,-3-3 0 0 0,-9-6 0 0 0,9 5-1 0 0,-1 1-1 0 0,0 1 1 0 0,0-1-1 0 0,0 1 1 0 0,0 0 0 0 0,-1 0-1 0 0,1 0 1 0 0,-1 1-1 0 0,0-1 1 0 0,0 1-1 0 0,-2 0 2 0 0,-27-7 80 0 0,-58 9-80 0 0,53 5 83 0 0,-46-3 98 0 0,61 0-181 0 0,-37-12 0 0 0,45 6 0 0 0,-96 1 75 0 0,50 0-22 0 0,-97 6-53 0 0,130-7 3 0 0,0 3 0 0 0,0 0-1 0 0,0 2 1 0 0,-27 4-3 0 0,-58 16 53 0 0,35-5 11 0 0,0 1-64 0 0,75-15 0 0 0,0 0 0 0 0,0 0 0 0 0,0 0 0 0 0,0 0 0 0 0,0-1 0 0 0,-1 0 0 0 0,1 0 0 0 0,0 0 0 0 0,-1-1 0 0 0,1 0 0 0 0,-1 0 0 0 0,1 0 0 0 0,0-1 0 0 0,-1 1 0 0 0,-2-2 0 0 0,-70 1 0 0 0,-52 18 0 0 0,49-3 0 0 0,11-5 0 0 0,-7 1 0 0 0,-78-2 590 0 0,44-16-1194 0 0,48 1 314 0 0,-13 22 461 0 0,-19-3 622 0 0,52-1-781 0 0,-10-2-12 0 0,43-8 0 0 0,1 1 0 0 0,-1-1 0 0 0,0-1 0 0 0,0 1 0 0 0,1-2 0 0 0,-1 1 0 0 0,0-2 0 0 0,-6 0 0 0 0,4-1-2 0 0,-1 1-1 0 0,1 0 1 0 0,0 1 0 0 0,0 0-1 0 0,-1 1 1 0 0,1 1 0 0 0,0 0-1 0 0,-1 0 1 0 0,-10 4 2 0 0,-120 30-475 0 0,122-33 497 0 0,14-1 6 0 0,0 0-1 0 0,0 0 1 0 0,0-1-1 0 0,0 0 1 0 0,0 0-1 0 0,0-1 0 0 0,0 0 1 0 0,0 0-1 0 0,0-1 1 0 0,0 0-1 0 0,-3-1-27 0 0,-102-42 324 0 0,103 43-341 0 0,-1 1 0 0 0,0 1 0 0 0,0 0 0 0 0,1 0-1 0 0,-1 1 1 0 0,0 0 0 0 0,1 1 0 0 0,-1 0 0 0 0,1 1 0 0 0,-1 0 0 0 0,1 0-1 0 0,0 1 1 0 0,0 0 0 0 0,-4 3 17 0 0,0-1-13 0 0,-17 10 13 0 0,-1-1 1 0 0,0-2-1 0 0,-1-1 1 0 0,-1-2-1 0 0,0-1 1 0 0,-31 4-1 0 0,-18-17 10 0 0,-21-10 302 0 0,47 3-312 0 0,-130 22-280 0 0,76-16 280 0 0,64-1 0 0 0,-48-13 11 0 0,55 8 100 0 0,-31-1 55 0 0,41 14-173 0 0,-63 14-102 0 0,-51 30-183 0 0,62-49 292 0 0,-27-13 0 0 0,-4 4 176 0 0,39 24-176 0 0,-34 8-89 0 0,28-24 2 0 0,11-8 87 0 0,33 5 0 0 0,-65 7-64 0 0,44 3 64 0 0,23 2 0 0 0,-106 6 0 0 0,131-11 0 0 0,-6 5 0 0 0,5-5 0 0 0,-12-6 0 0 0,-22 10 0 0 0,-39 8 0 0 0,52-11 0 0 0,-20 1 0 0 0,-39-27 0 0 0,31 4 0 0 0,30 12-9 0 0,-35-3 170 0 0,-19 26-177 0 0,56-10 0 0 0,1-1 0 0 0,-1-1 0 0 0,0-1 0 0 0,0-2 0 0 0,-14-1 16 0 0,-54-16 0 0 0,16 21 0 0 0,8-19 0 0 0,47 11 34 0 0,-22 3 60 0 0,-76 22-94 0 0,104-16-13 0 0,0 0 0 0 0,0-1 0 0 0,0-1-1 0 0,0 0 1 0 0,-1-2 0 0 0,1 0 0 0 0,0-1 0 0 0,0 0 0 0 0,-7-3 13 0 0,13 3-2 0 0,-84-3 2 0 0,-10 8 14 0 0,-2 4 124 0 0,36 6-202 0 0,-44-6-64 0 0,38-24 128 0 0,42 20 0 0 0,-68 19 0 0 0,68-16-10 0 0,0-5-44 0 0,-22 9 310 0 0,15-12-256 0 0,39 1 0 0 0,0-2 0 0 0,-1 1 0 0 0,0 0 0 0 0,0 1 0 0 0,0-1 0 0 0,-1 1 0 0 0,1-1 0 0 0,0 1 0 0 0,0 1 0 0 0,0-1 0 0 0,0 0 0 0 0,0 1 0 0 0,0 0 0 0 0,0 0 0 0 0,0 0 0 0 0,0 1 0 0 0,-2 0 0 0 0,-50 19-224 0 0,0-17 224 0 0,-5 22 0 0 0,-7-25 0 0 0,16-18 0 0 0,25 10 0 0 0,20 6 0 0 0,1 0 0 0 0,-1 0 0 0 0,0 1 0 0 0,1 0 0 0 0,-1 1 0 0 0,1 0 0 0 0,-1 0 0 0 0,0 0 0 0 0,1 0 0 0 0,0 1 0 0 0,-1 0 0 0 0,1 1 0 0 0,0-1 0 0 0,-1 2 0 0 0,-32 1 16 0 0,8-6 216 0 0,22-13-232 0 0,-15-5 0 0 0,6 15 0 0 0,-73 7-14 0 0,61 6-177 0 0,-12 2 316 0 0,-1-24-255 0 0,12-6 92 0 0,9 12 38 0 0,-24 14 0 0 0,-33 27 0 0 0,-6-23 0 0 0,49-14 192 0 0,-25 2-128 0 0,24 2-64 0 0,2-5 0 0 0,-31-18 0 0 0,3-13-245 0 0,23 31 234 0 0,-26-19 11 0 0,25 7 0 0 0,-11-7 0 0 0,3 9 0 0 0,0 10 0 0 0,17 11 0 0 0,24-4 2 0 0,3-1 3 0 0,-1 0 1 0 0,1 0-1 0 0,0 0 0 0 0,-1-1 0 0 0,1 1 0 0 0,-1-1 1 0 0,0-1-1 0 0,1 1 0 0 0,-1-1 0 0 0,0 0 0 0 0,1 0 1 0 0,-1-1-1 0 0,0 0 0 0 0,1 0 0 0 0,-2 0-5 0 0,-45-22-64 0 0,12 0 64 0 0,27 16 0 0 0,-33 3 0 0 0,11 6 0 0 0,21-4 0 0 0,1-7 0 0 0,5 7 0 0 0,-1 2 0 0 0,1 2 0 0 0,-11-2-53 0 0,3 0 42 0 0,-22-14 11 0 0,-45 17 0 0 0,19-4 0 0 0,56 0 0 0 0,-2 2 0 0 0,-11 7 0 0 0,9-7 0 0 0,-24-13 0 0 0,10 8 0 0 0,-7 16 0 0 0,16-11 0 0 0,-18-13 0 0 0,14 5-10 0 0,19 6-33 0 0,-58 0-112 0 0,31 2 155 0 0,3-1 0 0 0,16 0 0 0 0,-1 0 0 0 0,3 0-10 0 0,5 0-33 0 0,-4 0 32 0 0,-2-1 11 0 0,0-2 0 0 0,-17 0-64 0 0,17 3 64 0 0,1 3 0 0 0,-52 5-64 0 0,51-8 64 0 0,1 0 0 0 0,-2 0 0 0 0,-1 0 0 0 0,2-4 0 0 0,-23-7-136 0 0,20 10 136 0 0,2 1 0 0 0,0-4 0 0 0,-18-7-140 0 0,2 19 128 0 0,-8-8 12 0 0,26-1 0 0 0,3-6-14 0 0,2 4-62 0 0,2 3-19 0 0,0-1 35 0 0,-3-3 49 0 0,0-3 11 0 0,0 3 0 0 0,-1 0 0 0 0,2 1-10 0 0,1 2-33 0 0,-5-3 32 0 0,2 1 11 0 0,1-23 11 0 0,-3 18-22 0 0,2 8 11 0 0,-12 6-10 0 0,15-5-33 0 0,-5-2 32 0 0,-13-9 1 0 0,1 17-249 0 0,15-4 194 0 0,3-2-9 0 0,1-1 1 0 0,0 0-6 0 0,0 0 2 0 0,0 0 9 0 0,0 0-4 0 0,0 0-15 0 0,0 0-30 0 0,0 0 4 0 0,0 0 7 0 0,0 0 4 0 0,0 0 6 0 0,0 0 6 0 0,0 0 2 0 0,0 0 4 0 0,0 0 16 0 0,-12 14-328 0 0,10-12 336 0 0,-4 0-30 0 0,5-2-72 0 0,1 0-2 0 0,0 0 4 0 0,0 0-26 0 0,0 0-113 0 0,0 0-49 0 0,0 0-11 0 0,0 0 6 0 0,0 0 26 0 0,0 0 9 0 0,0 0 4 0 0,0 0 22 0 0,0 0 83 0 0,0 0 32 0 0,0 0 7 0 0,0 0 13 0 0,0 0 44 0 0,0 0 17 0 0,0 0 6 0 0,0 0-11 0 0,0 0-58 0 0,0 0-29 0 0,0 0-4 0 0,0 0-20 0 0,0 0-84 0 0,-4-14-741 0 0,12-4 127 0 0,-4 8 430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/>
              <a:t>Write </a:t>
            </a:r>
            <a:r>
              <a:rPr lang="en-US" dirty="0"/>
              <a:t>a sentence with a feminine partitive which does not use manger as the verb.</a:t>
            </a:r>
          </a:p>
        </p:txBody>
      </p:sp>
    </p:spTree>
    <p:extLst>
      <p:ext uri="{BB962C8B-B14F-4D97-AF65-F5344CB8AC3E}">
        <p14:creationId xmlns:p14="http://schemas.microsoft.com/office/powerpoint/2010/main" val="4036052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8900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Bob eats four cookies (biscuits) every Wednesday, and every Sunday he eats ice cream for lunch. </a:t>
            </a:r>
          </a:p>
        </p:txBody>
      </p:sp>
    </p:spTree>
    <p:extLst>
      <p:ext uri="{BB962C8B-B14F-4D97-AF65-F5344CB8AC3E}">
        <p14:creationId xmlns:p14="http://schemas.microsoft.com/office/powerpoint/2010/main" val="4273086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vingt-cinq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/>
              <a:t>avoir</a:t>
            </a:r>
            <a:endParaRPr lang="fr-FR" dirty="0"/>
          </a:p>
          <a:p>
            <a:pPr marL="0" indent="0" algn="ctr">
              <a:buNone/>
            </a:pPr>
            <a:r>
              <a:rPr lang="fr-FR" dirty="0"/>
              <a:t>la révision</a:t>
            </a:r>
          </a:p>
          <a:p>
            <a:pPr marL="0" indent="0" algn="ctr">
              <a:buNone/>
            </a:pPr>
            <a:r>
              <a:rPr lang="fr-FR" dirty="0"/>
              <a:t>les mots utiles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L’Ȋle</a:t>
            </a:r>
            <a:r>
              <a:rPr lang="en-US" sz="2800" b="1" dirty="0"/>
              <a:t> </a:t>
            </a:r>
            <a:r>
              <a:rPr lang="en-US" sz="2800" b="1" dirty="0" err="1"/>
              <a:t>Gorée</a:t>
            </a:r>
            <a:r>
              <a:rPr lang="en-US" sz="2800" b="1" dirty="0"/>
              <a:t>, an island to the west of Dakar, Senegal, is a memorial to the victims of the trans-Atlantic slave trade.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A95CD5-FF8E-4956-A6D0-69CA3D25C4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1324" y="2295938"/>
            <a:ext cx="4043351" cy="2792896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E6BBB02-5C9E-4B8D-B7D7-AB2D7386269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A45F80B-7F8A-425D-91EA-FE734FA46C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5455" y="1973341"/>
            <a:ext cx="4542183" cy="4055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991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DC55721-6673-428B-94E7-5BA75158A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avoir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have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8AC11A-CC02-48B9-869B-E5C2598AE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j’ai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as</a:t>
            </a:r>
          </a:p>
          <a:p>
            <a:pPr marL="0" indent="0">
              <a:buNone/>
            </a:pPr>
            <a:r>
              <a:rPr lang="en-US" dirty="0" err="1"/>
              <a:t>il</a:t>
            </a:r>
            <a:r>
              <a:rPr lang="en-US" dirty="0"/>
              <a:t> a</a:t>
            </a:r>
          </a:p>
          <a:p>
            <a:pPr marL="0" indent="0">
              <a:buNone/>
            </a:pPr>
            <a:r>
              <a:rPr lang="en-US" dirty="0" err="1"/>
              <a:t>elle</a:t>
            </a:r>
            <a:r>
              <a:rPr lang="en-US" dirty="0"/>
              <a:t> a</a:t>
            </a:r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avons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avez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ont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ont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94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20F01-1432-4149-BD3D-743FA07B8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836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révision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2B7E5-4812-4691-A1E0-EB5232B6D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187" y="1530626"/>
            <a:ext cx="10404613" cy="476063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Est-</a:t>
            </a:r>
            <a:r>
              <a:rPr lang="en-US" dirty="0" err="1"/>
              <a:t>ce</a:t>
            </a:r>
            <a:r>
              <a:rPr lang="en-US" dirty="0"/>
              <a:t> que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aimes</a:t>
            </a:r>
            <a:r>
              <a:rPr lang="en-US" dirty="0"/>
              <a:t> les haricots verts?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Tu </a:t>
            </a:r>
            <a:r>
              <a:rPr lang="en-US" dirty="0" err="1"/>
              <a:t>jetes</a:t>
            </a:r>
            <a:r>
              <a:rPr lang="en-US" dirty="0"/>
              <a:t> </a:t>
            </a:r>
            <a:r>
              <a:rPr lang="en-US" dirty="0" err="1"/>
              <a:t>l’hippopotame</a:t>
            </a:r>
            <a:r>
              <a:rPr lang="en-US" dirty="0"/>
              <a:t> / </a:t>
            </a:r>
            <a:r>
              <a:rPr lang="en-US" dirty="0" err="1"/>
              <a:t>Jete</a:t>
            </a:r>
            <a:r>
              <a:rPr lang="en-US" dirty="0"/>
              <a:t> </a:t>
            </a:r>
            <a:r>
              <a:rPr lang="en-US" dirty="0" err="1"/>
              <a:t>l’hippopotame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mercredi</a:t>
            </a:r>
            <a:r>
              <a:rPr lang="en-US" dirty="0"/>
              <a:t>, </a:t>
            </a:r>
            <a:r>
              <a:rPr lang="en-US" b="1" u="sng" dirty="0"/>
              <a:t>je</a:t>
            </a:r>
            <a:r>
              <a:rPr lang="en-US" dirty="0"/>
              <a:t> mange trois pommes.</a:t>
            </a:r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mercredi</a:t>
            </a:r>
            <a:r>
              <a:rPr lang="en-US" dirty="0"/>
              <a:t>, je mange du </a:t>
            </a:r>
            <a:r>
              <a:rPr lang="en-US" dirty="0" err="1"/>
              <a:t>porc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Je mange un crayon le </a:t>
            </a:r>
            <a:r>
              <a:rPr lang="en-US" dirty="0" err="1"/>
              <a:t>mercredi</a:t>
            </a:r>
            <a:r>
              <a:rPr lang="en-US" dirty="0"/>
              <a:t>. / Je mange des crayons le </a:t>
            </a:r>
            <a:r>
              <a:rPr lang="en-US" dirty="0" err="1"/>
              <a:t>mercredi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Parlons</a:t>
            </a:r>
            <a:r>
              <a:rPr lang="en-US" dirty="0"/>
              <a:t>-nous </a:t>
            </a:r>
            <a:r>
              <a:rPr lang="en-US" dirty="0" err="1"/>
              <a:t>anglais</a:t>
            </a:r>
            <a:r>
              <a:rPr lang="en-US" dirty="0"/>
              <a:t>? </a:t>
            </a:r>
            <a:r>
              <a:rPr lang="en-US" dirty="0" err="1"/>
              <a:t>Étudions</a:t>
            </a:r>
            <a:r>
              <a:rPr lang="en-US" dirty="0"/>
              <a:t>-nous </a:t>
            </a:r>
            <a:r>
              <a:rPr lang="en-US" dirty="0" err="1"/>
              <a:t>l’anglais</a:t>
            </a:r>
            <a:r>
              <a:rPr lang="en-US" dirty="0"/>
              <a:t>? </a:t>
            </a:r>
            <a:r>
              <a:rPr lang="en-US" dirty="0" err="1"/>
              <a:t>Aimons</a:t>
            </a:r>
            <a:r>
              <a:rPr lang="en-US" dirty="0"/>
              <a:t>-nous </a:t>
            </a:r>
            <a:r>
              <a:rPr lang="en-US" dirty="0" err="1"/>
              <a:t>l’anglais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657E9F4C-F811-498A-AF34-10816B7B9CA9}"/>
                  </a:ext>
                </a:extLst>
              </p14:cNvPr>
              <p14:cNvContentPartPr/>
              <p14:nvPr/>
            </p14:nvContentPartPr>
            <p14:xfrm>
              <a:off x="866129" y="1361309"/>
              <a:ext cx="5746320" cy="6818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657E9F4C-F811-498A-AF34-10816B7B9CA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7489" y="1352309"/>
                <a:ext cx="5763960" cy="699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9093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5199"/>
          </a:xfrm>
        </p:spPr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1578"/>
            <a:ext cx="10515600" cy="502778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passer un </a:t>
            </a:r>
            <a:r>
              <a:rPr lang="en-US" dirty="0" err="1"/>
              <a:t>examen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fr-FR" dirty="0"/>
              <a:t>être reçu à un examen = réussir à un examen.</a:t>
            </a:r>
          </a:p>
          <a:p>
            <a:pPr marL="0" indent="0">
              <a:buNone/>
            </a:pPr>
            <a:r>
              <a:rPr lang="en-US" dirty="0"/>
              <a:t>rater un </a:t>
            </a:r>
            <a:r>
              <a:rPr lang="en-US" dirty="0" err="1"/>
              <a:t>examen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assister à la </a:t>
            </a:r>
            <a:r>
              <a:rPr lang="en-US" dirty="0" err="1"/>
              <a:t>classe</a:t>
            </a:r>
            <a:r>
              <a:rPr lang="en-US" dirty="0"/>
              <a:t> de </a:t>
            </a:r>
            <a:r>
              <a:rPr lang="en-US" dirty="0" err="1"/>
              <a:t>français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attendre</a:t>
            </a:r>
            <a:r>
              <a:rPr lang="en-US" dirty="0"/>
              <a:t> la musique.</a:t>
            </a:r>
          </a:p>
          <a:p>
            <a:pPr marL="0" indent="0">
              <a:buNone/>
            </a:pPr>
            <a:r>
              <a:rPr lang="en-US" dirty="0"/>
              <a:t>aider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amie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une</a:t>
            </a:r>
            <a:r>
              <a:rPr lang="en-US" dirty="0"/>
              <a:t> note</a:t>
            </a:r>
          </a:p>
          <a:p>
            <a:pPr marL="0" indent="0">
              <a:buNone/>
            </a:pPr>
            <a:r>
              <a:rPr lang="en-US" dirty="0"/>
              <a:t>les devoirs</a:t>
            </a:r>
          </a:p>
          <a:p>
            <a:pPr marL="0" indent="0">
              <a:buNone/>
            </a:pPr>
            <a:r>
              <a:rPr lang="en-US" dirty="0"/>
              <a:t>un </a:t>
            </a:r>
            <a:r>
              <a:rPr lang="en-US" dirty="0" err="1"/>
              <a:t>cours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classe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une</a:t>
            </a:r>
            <a:r>
              <a:rPr lang="en-US" dirty="0"/>
              <a:t> bourse</a:t>
            </a:r>
          </a:p>
        </p:txBody>
      </p:sp>
    </p:spTree>
    <p:extLst>
      <p:ext uri="{BB962C8B-B14F-4D97-AF65-F5344CB8AC3E}">
        <p14:creationId xmlns:p14="http://schemas.microsoft.com/office/powerpoint/2010/main" val="344501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vingt-cinq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avoir</a:t>
            </a:r>
          </a:p>
          <a:p>
            <a:pPr marL="0" indent="0" algn="ctr">
              <a:buNone/>
            </a:pPr>
            <a:r>
              <a:rPr lang="fr-FR"/>
              <a:t>les </a:t>
            </a:r>
            <a:r>
              <a:rPr lang="fr-FR" dirty="0"/>
              <a:t>mots utiles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6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35208</TotalTime>
  <Words>234</Words>
  <Application>Microsoft Office PowerPoint</Application>
  <PresentationFormat>Widescreen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Travail de cloche</vt:lpstr>
      <vt:lpstr>Bonjour!</vt:lpstr>
      <vt:lpstr>Pourquoi tombons-nous?</vt:lpstr>
      <vt:lpstr>PowerPoint Presentation</vt:lpstr>
      <vt:lpstr>L’Ȋle Gorée, an island to the west of Dakar, Senegal, is a memorial to the victims of the trans-Atlantic slave trade.</vt:lpstr>
      <vt:lpstr>avoir to have</vt:lpstr>
      <vt:lpstr>La révision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504</cp:revision>
  <cp:lastPrinted>2018-09-28T13:21:26Z</cp:lastPrinted>
  <dcterms:created xsi:type="dcterms:W3CDTF">2016-10-03T16:25:09Z</dcterms:created>
  <dcterms:modified xsi:type="dcterms:W3CDTF">2019-09-25T15:14:09Z</dcterms:modified>
</cp:coreProperties>
</file>