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2" r:id="rId2"/>
    <p:sldId id="331" r:id="rId3"/>
    <p:sldId id="404" r:id="rId4"/>
    <p:sldId id="399" r:id="rId5"/>
    <p:sldId id="393" r:id="rId6"/>
    <p:sldId id="403" r:id="rId7"/>
    <p:sldId id="35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2"/>
            <p14:sldId id="331"/>
            <p14:sldId id="404"/>
            <p14:sldId id="399"/>
            <p14:sldId id="393"/>
            <p14:sldId id="40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must give ninety nine* green beans to Justin. I want to go to his house. I can go there by train.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*write out in words</a:t>
            </a:r>
          </a:p>
        </p:txBody>
      </p:sp>
    </p:spTree>
    <p:extLst>
      <p:ext uri="{BB962C8B-B14F-4D97-AF65-F5344CB8AC3E}">
        <p14:creationId xmlns:p14="http://schemas.microsoft.com/office/powerpoint/2010/main" val="414178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vingt-cinq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terms of box-office receipts, </a:t>
            </a:r>
            <a:r>
              <a:rPr lang="fr-FR" sz="2800" b="1" i="1" dirty="0"/>
              <a:t>Bienvenue chez le ch’tis </a:t>
            </a:r>
            <a:r>
              <a:rPr lang="fr-FR" sz="2800" b="1" dirty="0" err="1"/>
              <a:t>is</a:t>
            </a:r>
            <a:r>
              <a:rPr lang="fr-FR" sz="2800" b="1" dirty="0"/>
              <a:t> the </a:t>
            </a:r>
            <a:r>
              <a:rPr lang="fr-FR" sz="2800" b="1" dirty="0" err="1"/>
              <a:t>most</a:t>
            </a:r>
            <a:r>
              <a:rPr lang="fr-FR" sz="2800" b="1" dirty="0"/>
              <a:t> </a:t>
            </a:r>
            <a:r>
              <a:rPr lang="fr-FR" sz="2800" b="1" dirty="0" err="1"/>
              <a:t>successful</a:t>
            </a:r>
            <a:r>
              <a:rPr lang="fr-FR" sz="2800" b="1" dirty="0"/>
              <a:t> French film of all time.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7410" y="2162432"/>
            <a:ext cx="4821021" cy="362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Guillaume le </a:t>
            </a:r>
            <a:r>
              <a:rPr lang="en-US" dirty="0" err="1"/>
              <a:t>Conquérant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4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Guillaume est surnommé “Le Conquérant” parce qu’il a conquis l’Angleterre.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 surnom voulez vous, et que ferez-vous pour le recevoir?</a:t>
            </a:r>
          </a:p>
        </p:txBody>
      </p:sp>
    </p:spTree>
    <p:extLst>
      <p:ext uri="{BB962C8B-B14F-4D97-AF65-F5344CB8AC3E}">
        <p14:creationId xmlns:p14="http://schemas.microsoft.com/office/powerpoint/2010/main" val="253478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2229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devoir as a verb without an infinitive, a sentence which uses devoir as a verb with an infinitive, and a sentence which uses devoir as a noun.</a:t>
            </a:r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36542</TotalTime>
  <Words>132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Travail de cloche</vt:lpstr>
      <vt:lpstr>Bonjour!</vt:lpstr>
      <vt:lpstr>In terms of box-office receipts, Bienvenue chez le ch’tis is the most successful French film of all time.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481</cp:revision>
  <cp:lastPrinted>2017-09-11T13:53:50Z</cp:lastPrinted>
  <dcterms:created xsi:type="dcterms:W3CDTF">2016-10-03T16:25:09Z</dcterms:created>
  <dcterms:modified xsi:type="dcterms:W3CDTF">2019-09-24T19:31:03Z</dcterms:modified>
</cp:coreProperties>
</file>