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431" r:id="rId2"/>
    <p:sldId id="331" r:id="rId3"/>
    <p:sldId id="272" r:id="rId4"/>
    <p:sldId id="261" r:id="rId5"/>
    <p:sldId id="369" r:id="rId6"/>
    <p:sldId id="437" r:id="rId7"/>
    <p:sldId id="424" r:id="rId8"/>
    <p:sldId id="427" r:id="rId9"/>
    <p:sldId id="428" r:id="rId10"/>
    <p:sldId id="430" r:id="rId11"/>
    <p:sldId id="432" r:id="rId12"/>
    <p:sldId id="433" r:id="rId13"/>
    <p:sldId id="435" r:id="rId14"/>
    <p:sldId id="434" r:id="rId15"/>
    <p:sldId id="436" r:id="rId16"/>
    <p:sldId id="423" r:id="rId1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31"/>
            <p14:sldId id="331"/>
            <p14:sldId id="272"/>
            <p14:sldId id="261"/>
            <p14:sldId id="369"/>
            <p14:sldId id="437"/>
            <p14:sldId id="424"/>
            <p14:sldId id="427"/>
            <p14:sldId id="428"/>
            <p14:sldId id="430"/>
            <p14:sldId id="432"/>
            <p14:sldId id="433"/>
            <p14:sldId id="435"/>
            <p14:sldId id="434"/>
            <p14:sldId id="436"/>
            <p14:sldId id="423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4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A35F2-76CA-4350-8CEB-6FD432EFF9DA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57370-25FD-43E4-A58F-1F544FF06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67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capitain</a:t>
            </a:r>
            <a:r>
              <a:rPr lang="en-US" dirty="0"/>
              <a:t> Geoffrey Spaulding, a-t-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peur</a:t>
            </a:r>
            <a:r>
              <a:rPr lang="en-US" dirty="0"/>
              <a:t> des </a:t>
            </a:r>
            <a:r>
              <a:rPr lang="en-US" dirty="0" err="1"/>
              <a:t>hippopotames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875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76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p. 52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3892"/>
            <a:ext cx="10515600" cy="50030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cours</a:t>
            </a:r>
            <a:r>
              <a:rPr lang="en-US" dirty="0"/>
              <a:t> de </a:t>
            </a:r>
            <a:r>
              <a:rPr lang="en-US" dirty="0" err="1"/>
              <a:t>français</a:t>
            </a:r>
            <a:r>
              <a:rPr lang="en-US" dirty="0"/>
              <a:t> commence à dix </a:t>
            </a:r>
            <a:r>
              <a:rPr lang="en-US" dirty="0" err="1"/>
              <a:t>heures</a:t>
            </a:r>
            <a:r>
              <a:rPr lang="en-US" dirty="0"/>
              <a:t> quatorze.</a:t>
            </a:r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classe</a:t>
            </a:r>
            <a:r>
              <a:rPr lang="en-US" dirty="0"/>
              <a:t> de </a:t>
            </a:r>
            <a:r>
              <a:rPr lang="en-US" dirty="0" err="1"/>
              <a:t>français</a:t>
            </a:r>
            <a:r>
              <a:rPr lang="en-US" dirty="0"/>
              <a:t> </a:t>
            </a:r>
            <a:r>
              <a:rPr lang="en-US" dirty="0" err="1"/>
              <a:t>finit</a:t>
            </a:r>
            <a:r>
              <a:rPr lang="en-US" dirty="0"/>
              <a:t> à dix </a:t>
            </a:r>
            <a:r>
              <a:rPr lang="en-US" dirty="0" err="1"/>
              <a:t>heures</a:t>
            </a:r>
            <a:r>
              <a:rPr lang="en-US" dirty="0"/>
              <a:t> </a:t>
            </a:r>
            <a:r>
              <a:rPr lang="en-US" dirty="0" err="1"/>
              <a:t>cinquante-neuf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cours</a:t>
            </a:r>
            <a:r>
              <a:rPr lang="en-US" dirty="0"/>
              <a:t> de </a:t>
            </a:r>
            <a:r>
              <a:rPr lang="en-US" dirty="0" err="1"/>
              <a:t>français</a:t>
            </a:r>
            <a:r>
              <a:rPr lang="en-US" dirty="0"/>
              <a:t> commence pendant la matinée.</a:t>
            </a:r>
          </a:p>
          <a:p>
            <a:pPr marL="0" indent="0">
              <a:buNone/>
            </a:pPr>
            <a:r>
              <a:rPr lang="en-US" dirty="0"/>
              <a:t>Après le </a:t>
            </a:r>
            <a:r>
              <a:rPr lang="en-US" dirty="0" err="1"/>
              <a:t>cours</a:t>
            </a:r>
            <a:r>
              <a:rPr lang="en-US" dirty="0"/>
              <a:t> de </a:t>
            </a:r>
            <a:r>
              <a:rPr lang="en-US" dirty="0" err="1"/>
              <a:t>français</a:t>
            </a:r>
            <a:r>
              <a:rPr lang="en-US" dirty="0"/>
              <a:t>, </a:t>
            </a:r>
            <a:r>
              <a:rPr lang="en-US" dirty="0" err="1"/>
              <a:t>j’ai</a:t>
            </a:r>
            <a:r>
              <a:rPr lang="en-US" dirty="0"/>
              <a:t> __________________.</a:t>
            </a:r>
          </a:p>
          <a:p>
            <a:pPr marL="0" indent="0">
              <a:buNone/>
            </a:pPr>
            <a:r>
              <a:rPr lang="en-US" dirty="0"/>
              <a:t>faire les devoirs = do homework</a:t>
            </a:r>
          </a:p>
          <a:p>
            <a:pPr marL="0" indent="0">
              <a:buNone/>
            </a:pPr>
            <a:r>
              <a:rPr lang="en-US" dirty="0"/>
              <a:t>Est-</a:t>
            </a:r>
            <a:r>
              <a:rPr lang="en-US" dirty="0" err="1"/>
              <a:t>il</a:t>
            </a:r>
            <a:r>
              <a:rPr lang="en-US" dirty="0"/>
              <a:t> facile de faire les devoirs pendant </a:t>
            </a:r>
            <a:r>
              <a:rPr lang="en-US" dirty="0" err="1"/>
              <a:t>l’après</a:t>
            </a:r>
            <a:r>
              <a:rPr lang="en-US" dirty="0"/>
              <a:t>-midi?</a:t>
            </a:r>
          </a:p>
          <a:p>
            <a:pPr marL="0" indent="0">
              <a:buNone/>
            </a:pPr>
            <a:r>
              <a:rPr lang="en-US" dirty="0"/>
              <a:t>Est-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dificile</a:t>
            </a:r>
            <a:r>
              <a:rPr lang="en-US" dirty="0"/>
              <a:t> de faire les devoirs pendant la soirée?</a:t>
            </a:r>
          </a:p>
          <a:p>
            <a:pPr marL="0" indent="0">
              <a:buNone/>
            </a:pPr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le premier </a:t>
            </a:r>
            <a:r>
              <a:rPr lang="en-US" dirty="0" err="1"/>
              <a:t>cours</a:t>
            </a:r>
            <a:r>
              <a:rPr lang="en-US" dirty="0"/>
              <a:t> de ton jour?</a:t>
            </a:r>
          </a:p>
          <a:p>
            <a:pPr marL="0" indent="0">
              <a:buNone/>
            </a:pPr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le dernier </a:t>
            </a:r>
            <a:r>
              <a:rPr lang="en-US" dirty="0" err="1"/>
              <a:t>cours</a:t>
            </a:r>
            <a:r>
              <a:rPr lang="en-US" dirty="0"/>
              <a:t> de ton jour?</a:t>
            </a:r>
          </a:p>
          <a:p>
            <a:pPr marL="0" indent="0">
              <a:buNone/>
            </a:pPr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ton prochain </a:t>
            </a:r>
            <a:r>
              <a:rPr lang="en-US" dirty="0" err="1"/>
              <a:t>cours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1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C’est</a:t>
            </a:r>
            <a:r>
              <a:rPr lang="en-US" dirty="0"/>
              <a:t> la </a:t>
            </a:r>
            <a:r>
              <a:rPr lang="en-US" dirty="0" err="1"/>
              <a:t>dernière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 de la </a:t>
            </a:r>
            <a:r>
              <a:rPr lang="en-US" dirty="0" err="1"/>
              <a:t>semaine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Nous </a:t>
            </a:r>
            <a:r>
              <a:rPr lang="en-US" dirty="0" err="1"/>
              <a:t>avons</a:t>
            </a:r>
            <a:r>
              <a:rPr lang="en-US" dirty="0"/>
              <a:t> </a:t>
            </a:r>
            <a:r>
              <a:rPr lang="en-US" dirty="0" err="1"/>
              <a:t>chanté</a:t>
            </a:r>
            <a:r>
              <a:rPr lang="en-US" dirty="0"/>
              <a:t> pendant la </a:t>
            </a: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/>
              <a:t>dernière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À la </a:t>
            </a:r>
            <a:r>
              <a:rPr lang="en-US" dirty="0" err="1"/>
              <a:t>prochaine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dirty="0"/>
              <a:t>(À la </a:t>
            </a:r>
            <a:r>
              <a:rPr lang="en-US" dirty="0" err="1"/>
              <a:t>prochaine</a:t>
            </a:r>
            <a:r>
              <a:rPr lang="en-US" dirty="0"/>
              <a:t> </a:t>
            </a:r>
            <a:r>
              <a:rPr lang="en-US" dirty="0" err="1"/>
              <a:t>fois</a:t>
            </a:r>
            <a:r>
              <a:rPr lang="en-US" dirty="0"/>
              <a:t> que nous </a:t>
            </a:r>
            <a:r>
              <a:rPr lang="en-US" dirty="0" err="1"/>
              <a:t>nous</a:t>
            </a:r>
            <a:r>
              <a:rPr lang="en-US" dirty="0"/>
              <a:t> </a:t>
            </a:r>
            <a:r>
              <a:rPr lang="en-US" dirty="0" err="1"/>
              <a:t>retrouverons</a:t>
            </a:r>
            <a:r>
              <a:rPr lang="en-US" dirty="0"/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11363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00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2616"/>
            <a:ext cx="10515600" cy="532434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J’ai</a:t>
            </a:r>
            <a:r>
              <a:rPr lang="en-US" dirty="0"/>
              <a:t> </a:t>
            </a:r>
            <a:r>
              <a:rPr lang="en-US" dirty="0" err="1"/>
              <a:t>besoin</a:t>
            </a:r>
            <a:r>
              <a:rPr lang="en-US" dirty="0"/>
              <a:t> de _____________</a:t>
            </a:r>
          </a:p>
          <a:p>
            <a:pPr marL="0" indent="0">
              <a:buNone/>
            </a:pPr>
            <a:r>
              <a:rPr lang="en-US" dirty="0" err="1"/>
              <a:t>J’ai</a:t>
            </a:r>
            <a:r>
              <a:rPr lang="en-US" dirty="0"/>
              <a:t> </a:t>
            </a:r>
            <a:r>
              <a:rPr lang="en-US" dirty="0" err="1"/>
              <a:t>peur</a:t>
            </a:r>
            <a:r>
              <a:rPr lang="en-US" dirty="0"/>
              <a:t> de _______________</a:t>
            </a:r>
          </a:p>
          <a:p>
            <a:pPr marL="0" indent="0">
              <a:buNone/>
            </a:pPr>
            <a:r>
              <a:rPr lang="en-US" dirty="0" err="1"/>
              <a:t>J’ai</a:t>
            </a:r>
            <a:r>
              <a:rPr lang="en-US" dirty="0"/>
              <a:t> de la chance </a:t>
            </a:r>
            <a:r>
              <a:rPr lang="en-US" dirty="0" err="1"/>
              <a:t>d’avoir</a:t>
            </a:r>
            <a:r>
              <a:rPr lang="en-US" dirty="0"/>
              <a:t> 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Speak to three class-mates: one from each of the other groups.</a:t>
            </a:r>
          </a:p>
          <a:p>
            <a:pPr marL="0" indent="0">
              <a:buNone/>
            </a:pPr>
            <a:r>
              <a:rPr lang="en-US" dirty="0"/>
              <a:t>Record how they completed the above sentences: one response from each person, thus you will have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Groupe</a:t>
            </a:r>
            <a:r>
              <a:rPr lang="en-US" dirty="0"/>
              <a:t> A:   X  a </a:t>
            </a:r>
            <a:r>
              <a:rPr lang="en-US" dirty="0" err="1"/>
              <a:t>besoin</a:t>
            </a:r>
            <a:r>
              <a:rPr lang="en-US" dirty="0"/>
              <a:t> de _______________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Groupe</a:t>
            </a:r>
            <a:r>
              <a:rPr lang="en-US" dirty="0"/>
              <a:t> B:   Y  a </a:t>
            </a:r>
            <a:r>
              <a:rPr lang="en-US" dirty="0" err="1"/>
              <a:t>peur</a:t>
            </a:r>
            <a:r>
              <a:rPr lang="en-US" dirty="0"/>
              <a:t> de _________________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/>
              <a:t>Groupe</a:t>
            </a:r>
            <a:r>
              <a:rPr lang="en-US" dirty="0"/>
              <a:t> C:   Z  a de la chance </a:t>
            </a:r>
            <a:r>
              <a:rPr lang="en-US" dirty="0" err="1"/>
              <a:t>d’avoir</a:t>
            </a:r>
            <a:r>
              <a:rPr lang="en-US" dirty="0"/>
              <a:t> 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932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roman-photo</a:t>
            </a:r>
          </a:p>
          <a:p>
            <a:pPr marL="0" indent="0" algn="ctr">
              <a:buNone/>
            </a:pPr>
            <a:r>
              <a:rPr lang="en-US" dirty="0"/>
              <a:t>pp. 42 - 43</a:t>
            </a:r>
          </a:p>
        </p:txBody>
      </p:sp>
    </p:spTree>
    <p:extLst>
      <p:ext uri="{BB962C8B-B14F-4D97-AF65-F5344CB8AC3E}">
        <p14:creationId xmlns:p14="http://schemas.microsoft.com/office/powerpoint/2010/main" val="2761385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Écoutez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p. 53</a:t>
            </a:r>
          </a:p>
        </p:txBody>
      </p:sp>
    </p:spTree>
    <p:extLst>
      <p:ext uri="{BB962C8B-B14F-4D97-AF65-F5344CB8AC3E}">
        <p14:creationId xmlns:p14="http://schemas.microsoft.com/office/powerpoint/2010/main" val="1141576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3116829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Quel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ton </a:t>
            </a:r>
            <a:r>
              <a:rPr lang="en-US" dirty="0" err="1"/>
              <a:t>cours</a:t>
            </a:r>
            <a:r>
              <a:rPr lang="en-US" dirty="0"/>
              <a:t> prochain?</a:t>
            </a:r>
          </a:p>
        </p:txBody>
      </p:sp>
    </p:spTree>
    <p:extLst>
      <p:ext uri="{BB962C8B-B14F-4D97-AF65-F5344CB8AC3E}">
        <p14:creationId xmlns:p14="http://schemas.microsoft.com/office/powerpoint/2010/main" val="198326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vendredi, le vingt-sept septembre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un annonce</a:t>
            </a:r>
          </a:p>
          <a:p>
            <a:pPr marL="0" indent="0" algn="ctr">
              <a:buNone/>
            </a:pPr>
            <a:r>
              <a:rPr lang="fr-FR" dirty="0"/>
              <a:t>le vocabulaire d’un jour à l’école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The Niger River (Le </a:t>
            </a:r>
            <a:r>
              <a:rPr lang="en-US" sz="2800" b="1" dirty="0" err="1"/>
              <a:t>fleuve</a:t>
            </a:r>
            <a:r>
              <a:rPr lang="en-US" sz="2800" b="1" dirty="0"/>
              <a:t> </a:t>
            </a:r>
            <a:r>
              <a:rPr lang="en-US" sz="2800" b="1" dirty="0" err="1"/>
              <a:t>niger</a:t>
            </a:r>
            <a:r>
              <a:rPr lang="en-US" sz="2800" b="1" dirty="0"/>
              <a:t>) flows through the francophone countries of Guinea, Mali. Niger, and Benin before emptying into the ocean via Nigeria.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6497" y="2266831"/>
            <a:ext cx="3853006" cy="3468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016" y="2114417"/>
            <a:ext cx="4797968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2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413EE-42FF-400D-B814-60D8D228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60FCF-9B5E-46A5-ACEC-F4996B170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0891"/>
            <a:ext cx="10515600" cy="55060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Thursday, October 3, you will give a presentation, completely in French, in class.</a:t>
            </a:r>
          </a:p>
          <a:p>
            <a:pPr marL="0" indent="0">
              <a:buNone/>
            </a:pPr>
            <a:r>
              <a:rPr lang="en-US" dirty="0"/>
              <a:t>The presentation must be about a family member, either real or imaginary.</a:t>
            </a:r>
          </a:p>
          <a:p>
            <a:pPr marL="0" indent="0">
              <a:buNone/>
            </a:pPr>
            <a:r>
              <a:rPr lang="en-US" dirty="0"/>
              <a:t>The presentation must contain five illustrations. They may be made using PowerPoint / Google Slides or be hand drawn. Each illustration must have an appropriate title which explains the slide which shows /</a:t>
            </a:r>
            <a:r>
              <a:rPr lang="en-US" dirty="0" err="1"/>
              <a:t>tekks</a:t>
            </a:r>
            <a:r>
              <a:rPr lang="en-US" dirty="0"/>
              <a:t> something about </a:t>
            </a:r>
            <a:r>
              <a:rPr lang="en-US"/>
              <a:t>the subject.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first must introduce your subject with a caption such as “</a:t>
            </a:r>
            <a:r>
              <a:rPr lang="en-US" dirty="0" err="1"/>
              <a:t>C’est</a:t>
            </a:r>
            <a:r>
              <a:rPr lang="en-US" dirty="0"/>
              <a:t> ma </a:t>
            </a:r>
            <a:r>
              <a:rPr lang="en-US" dirty="0" err="1"/>
              <a:t>soeur</a:t>
            </a:r>
            <a:r>
              <a:rPr lang="en-US" dirty="0"/>
              <a:t> Ruth” The others must have a heading which tells us something about the person such as “Elle </a:t>
            </a:r>
            <a:r>
              <a:rPr lang="en-US" dirty="0" err="1"/>
              <a:t>aime</a:t>
            </a:r>
            <a:r>
              <a:rPr lang="en-US" dirty="0"/>
              <a:t> les pommes” and an appropriate illustration.</a:t>
            </a:r>
          </a:p>
          <a:p>
            <a:pPr marL="0" indent="0">
              <a:buNone/>
            </a:pPr>
            <a:r>
              <a:rPr lang="en-US" dirty="0"/>
              <a:t>Whether or not you speak about a real person, the photos do not have to be of that person, but they must accurately reflect the statement you make in the caption.</a:t>
            </a:r>
          </a:p>
        </p:txBody>
      </p:sp>
    </p:spTree>
    <p:extLst>
      <p:ext uri="{BB962C8B-B14F-4D97-AF65-F5344CB8AC3E}">
        <p14:creationId xmlns:p14="http://schemas.microsoft.com/office/powerpoint/2010/main" val="208851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Qu’est-ce</a:t>
            </a:r>
            <a:r>
              <a:rPr lang="en-US" sz="2800" b="1" dirty="0"/>
              <a:t> que </a:t>
            </a:r>
            <a:r>
              <a:rPr lang="en-US" sz="2800" b="1" dirty="0" err="1"/>
              <a:t>c’est</a:t>
            </a:r>
            <a:r>
              <a:rPr lang="en-US" sz="2800" b="1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304" y="1927655"/>
            <a:ext cx="4164226" cy="27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61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Qu’est-ce</a:t>
            </a:r>
            <a:r>
              <a:rPr lang="en-US" sz="2800" b="1" dirty="0"/>
              <a:t> que </a:t>
            </a:r>
            <a:r>
              <a:rPr lang="en-US" sz="2800" b="1" dirty="0" err="1"/>
              <a:t>c’est</a:t>
            </a:r>
            <a:r>
              <a:rPr lang="en-US" sz="2800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806" y="2236574"/>
            <a:ext cx="3855308" cy="290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0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Qu’est-ce</a:t>
            </a:r>
            <a:r>
              <a:rPr lang="en-US" sz="2800" b="1" dirty="0"/>
              <a:t> que </a:t>
            </a:r>
            <a:r>
              <a:rPr lang="en-US" sz="2800" b="1" dirty="0" err="1"/>
              <a:t>c’est</a:t>
            </a:r>
            <a:r>
              <a:rPr lang="en-US" sz="2800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232" y="1690688"/>
            <a:ext cx="3880022" cy="393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62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38264</TotalTime>
  <Words>427</Words>
  <Application>Microsoft Office PowerPoint</Application>
  <PresentationFormat>Widescreen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Travail de cloche</vt:lpstr>
      <vt:lpstr>Bonjour!</vt:lpstr>
      <vt:lpstr>Pourquoi tombons-nous?</vt:lpstr>
      <vt:lpstr>PowerPoint Presentation</vt:lpstr>
      <vt:lpstr>The Niger River (Le fleuve niger) flows through the francophone countries of Guinea, Mali. Niger, and Benin before emptying into the ocean via Nigeria.</vt:lpstr>
      <vt:lpstr>PowerPoint Presentation</vt:lpstr>
      <vt:lpstr>Qu’est-ce que c’est?</vt:lpstr>
      <vt:lpstr>Qu’est-ce que c’est?</vt:lpstr>
      <vt:lpstr>Qu’est-ce que c’est?</vt:lpstr>
      <vt:lpstr>p. 52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533</cp:revision>
  <cp:lastPrinted>2018-10-04T21:24:01Z</cp:lastPrinted>
  <dcterms:created xsi:type="dcterms:W3CDTF">2016-10-03T16:25:09Z</dcterms:created>
  <dcterms:modified xsi:type="dcterms:W3CDTF">2019-09-27T13:38:42Z</dcterms:modified>
</cp:coreProperties>
</file>