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432" r:id="rId2"/>
    <p:sldId id="331" r:id="rId3"/>
    <p:sldId id="439" r:id="rId4"/>
    <p:sldId id="440" r:id="rId5"/>
    <p:sldId id="441" r:id="rId6"/>
    <p:sldId id="442" r:id="rId7"/>
    <p:sldId id="443" r:id="rId8"/>
    <p:sldId id="444" r:id="rId9"/>
    <p:sldId id="431" r:id="rId10"/>
    <p:sldId id="352"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432"/>
            <p14:sldId id="331"/>
            <p14:sldId id="439"/>
            <p14:sldId id="440"/>
            <p14:sldId id="441"/>
            <p14:sldId id="442"/>
            <p14:sldId id="443"/>
            <p14:sldId id="444"/>
            <p14:sldId id="431"/>
            <p14:sldId id="352"/>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0" y="40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00F52998-3B30-467E-9E92-92F58EDC4EB0}" type="datetimeFigureOut">
              <a:rPr lang="en-US" smtClean="0"/>
              <a:t>10/1/2019</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31BEF5BD-F45E-4908-AEDA-D96874FE8893}" type="slidenum">
              <a:rPr lang="en-US" smtClean="0"/>
              <a:t>‹#›</a:t>
            </a:fld>
            <a:endParaRPr lang="en-US" dirty="0"/>
          </a:p>
        </p:txBody>
      </p:sp>
    </p:spTree>
    <p:extLst>
      <p:ext uri="{BB962C8B-B14F-4D97-AF65-F5344CB8AC3E}">
        <p14:creationId xmlns:p14="http://schemas.microsoft.com/office/powerpoint/2010/main" val="4123810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10/1/2019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10/1/2019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Écrivez</a:t>
            </a:r>
            <a:r>
              <a:rPr lang="en-US" dirty="0"/>
              <a:t> </a:t>
            </a:r>
            <a:r>
              <a:rPr lang="en-US" dirty="0" err="1"/>
              <a:t>une</a:t>
            </a:r>
            <a:r>
              <a:rPr lang="en-US" dirty="0"/>
              <a:t> phrase </a:t>
            </a:r>
            <a:r>
              <a:rPr lang="fr-FR" dirty="0"/>
              <a:t>où vous exprimez un espoir sur ce que quelqu'un d'autre va parler aujourd'hui.</a:t>
            </a:r>
            <a:endParaRPr lang="en-US" dirty="0"/>
          </a:p>
        </p:txBody>
      </p:sp>
    </p:spTree>
    <p:extLst>
      <p:ext uri="{BB962C8B-B14F-4D97-AF65-F5344CB8AC3E}">
        <p14:creationId xmlns:p14="http://schemas.microsoft.com/office/powerpoint/2010/main" val="317218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30043"/>
          </a:xfrm>
        </p:spPr>
        <p:txBody>
          <a:bodyPr>
            <a:normAutofit/>
          </a:bodyPr>
          <a:lstStyle/>
          <a:p>
            <a:pPr algn="ctr"/>
            <a:r>
              <a:rPr lang="en-US" sz="2800" b="1" dirty="0"/>
              <a:t>Billet de sortie</a:t>
            </a:r>
          </a:p>
        </p:txBody>
      </p:sp>
      <p:sp>
        <p:nvSpPr>
          <p:cNvPr id="3" name="Content Placeholder 2"/>
          <p:cNvSpPr>
            <a:spLocks noGrp="1"/>
          </p:cNvSpPr>
          <p:nvPr>
            <p:ph idx="1"/>
          </p:nvPr>
        </p:nvSpPr>
        <p:spPr>
          <a:xfrm>
            <a:off x="838200" y="1763842"/>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Dites quelque chose que vous avez appris de la présentation d’un autre membre de la classe.</a:t>
            </a:r>
          </a:p>
          <a:p>
            <a:pPr marL="0" indent="0">
              <a:buNone/>
            </a:pPr>
            <a:endParaRPr lang="en-US" dirty="0"/>
          </a:p>
        </p:txBody>
      </p:sp>
    </p:spTree>
    <p:extLst>
      <p:ext uri="{BB962C8B-B14F-4D97-AF65-F5344CB8AC3E}">
        <p14:creationId xmlns:p14="http://schemas.microsoft.com/office/powerpoint/2010/main" val="1570743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r>
              <a:rPr lang="fr-FR" dirty="0"/>
              <a:t>mercredi, le deux octobre</a:t>
            </a:r>
          </a:p>
          <a:p>
            <a:pPr marL="0" indent="0" algn="ctr">
              <a:buNone/>
            </a:pPr>
            <a:endParaRPr lang="fr-FR" dirty="0"/>
          </a:p>
          <a:p>
            <a:pPr marL="0" indent="0" algn="ctr">
              <a:buNone/>
            </a:pPr>
            <a:r>
              <a:rPr lang="fr-FR" dirty="0"/>
              <a:t>un moment de culture francophone</a:t>
            </a:r>
          </a:p>
          <a:p>
            <a:pPr marL="0" indent="0" algn="ctr">
              <a:buNone/>
            </a:pPr>
            <a:r>
              <a:rPr lang="fr-FR" dirty="0"/>
              <a:t>nous sommes touristes</a:t>
            </a:r>
          </a:p>
          <a:p>
            <a:pPr marL="0" indent="0" algn="ctr">
              <a:buNone/>
            </a:pPr>
            <a:r>
              <a:rPr lang="fr-FR" dirty="0"/>
              <a:t>aérobique d’alphabet</a:t>
            </a:r>
          </a:p>
          <a:p>
            <a:pPr marL="0" indent="0" algn="ctr">
              <a:buNone/>
            </a:pPr>
            <a:r>
              <a:rPr lang="fr-FR" dirty="0"/>
              <a:t>le roi saint Louis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b="1" dirty="0"/>
              <a:t>Omar Bongo served as the president of the francophone nation of Gabon from 1967 until his death in 2009. His son Ali Bongo </a:t>
            </a:r>
            <a:r>
              <a:rPr lang="en-US" sz="2800" b="1" dirty="0" err="1"/>
              <a:t>Onidimba</a:t>
            </a:r>
            <a:r>
              <a:rPr lang="en-US" sz="2800" b="1" dirty="0"/>
              <a:t> has served as president since his father’s death.</a:t>
            </a:r>
          </a:p>
        </p:txBody>
      </p:sp>
      <p:sp>
        <p:nvSpPr>
          <p:cNvPr id="9" name="Text Placeholder 8"/>
          <p:cNvSpPr>
            <a:spLocks noGrp="1"/>
          </p:cNvSpPr>
          <p:nvPr>
            <p:ph type="body" idx="1"/>
          </p:nvPr>
        </p:nvSpPr>
        <p:spPr/>
        <p:txBody>
          <a:bodyPr/>
          <a:lstStyle/>
          <a:p>
            <a:pPr algn="ctr"/>
            <a:r>
              <a:rPr lang="en-US" dirty="0"/>
              <a:t>Omar Bongo</a:t>
            </a:r>
          </a:p>
        </p:txBody>
      </p:sp>
      <p:sp>
        <p:nvSpPr>
          <p:cNvPr id="11" name="Content Placeholder 10"/>
          <p:cNvSpPr>
            <a:spLocks noGrp="1"/>
          </p:cNvSpPr>
          <p:nvPr>
            <p:ph sz="half" idx="2"/>
          </p:nvPr>
        </p:nvSpPr>
        <p:spPr/>
        <p:txBody>
          <a:bodyPr/>
          <a:lstStyle/>
          <a:p>
            <a:pPr marL="0" indent="0">
              <a:buNone/>
            </a:pPr>
            <a:endParaRPr lang="en-US" dirty="0"/>
          </a:p>
          <a:p>
            <a:pPr marL="0" indent="0">
              <a:buNone/>
            </a:pPr>
            <a:endParaRPr lang="en-US" dirty="0"/>
          </a:p>
        </p:txBody>
      </p:sp>
      <p:sp>
        <p:nvSpPr>
          <p:cNvPr id="10" name="Text Placeholder 9"/>
          <p:cNvSpPr>
            <a:spLocks noGrp="1"/>
          </p:cNvSpPr>
          <p:nvPr>
            <p:ph type="body" sz="quarter" idx="3"/>
          </p:nvPr>
        </p:nvSpPr>
        <p:spPr/>
        <p:txBody>
          <a:bodyPr/>
          <a:lstStyle/>
          <a:p>
            <a:pPr algn="ctr"/>
            <a:r>
              <a:rPr lang="en-US" dirty="0"/>
              <a:t>Ali Bongo </a:t>
            </a:r>
            <a:r>
              <a:rPr lang="en-US" dirty="0" err="1"/>
              <a:t>Onidimba</a:t>
            </a:r>
            <a:endParaRPr lang="en-US" dirty="0"/>
          </a:p>
        </p:txBody>
      </p:sp>
      <p:pic>
        <p:nvPicPr>
          <p:cNvPr id="14" name="Content Placeholder 13"/>
          <p:cNvPicPr>
            <a:picLocks noGrp="1" noChangeAspect="1"/>
          </p:cNvPicPr>
          <p:nvPr>
            <p:ph sz="quarter" idx="4"/>
          </p:nvPr>
        </p:nvPicPr>
        <p:blipFill>
          <a:blip r:embed="rId2"/>
          <a:stretch>
            <a:fillRect/>
          </a:stretch>
        </p:blipFill>
        <p:spPr>
          <a:xfrm>
            <a:off x="6916459" y="2804984"/>
            <a:ext cx="3694670" cy="3002692"/>
          </a:xfrm>
          <a:prstGeom prst="rect">
            <a:avLst/>
          </a:prstGeom>
        </p:spPr>
      </p:pic>
      <p:pic>
        <p:nvPicPr>
          <p:cNvPr id="13" name="Picture 12"/>
          <p:cNvPicPr>
            <a:picLocks noChangeAspect="1"/>
          </p:cNvPicPr>
          <p:nvPr/>
        </p:nvPicPr>
        <p:blipFill>
          <a:blip r:embed="rId3"/>
          <a:stretch>
            <a:fillRect/>
          </a:stretch>
        </p:blipFill>
        <p:spPr>
          <a:xfrm>
            <a:off x="1498338" y="2804984"/>
            <a:ext cx="3950991" cy="3002692"/>
          </a:xfrm>
          <a:prstGeom prst="rect">
            <a:avLst/>
          </a:prstGeom>
        </p:spPr>
      </p:pic>
    </p:spTree>
    <p:extLst>
      <p:ext uri="{BB962C8B-B14F-4D97-AF65-F5344CB8AC3E}">
        <p14:creationId xmlns:p14="http://schemas.microsoft.com/office/powerpoint/2010/main" val="556089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EF766F9-7B9A-4BCF-9088-B3218DE98884}"/>
              </a:ext>
            </a:extLst>
          </p:cNvPr>
          <p:cNvSpPr>
            <a:spLocks noGrp="1"/>
          </p:cNvSpPr>
          <p:nvPr>
            <p:ph type="title"/>
          </p:nvPr>
        </p:nvSpPr>
        <p:spPr/>
        <p:txBody>
          <a:bodyPr/>
          <a:lstStyle/>
          <a:p>
            <a:endParaRPr lang="en-US"/>
          </a:p>
        </p:txBody>
      </p:sp>
      <p:sp>
        <p:nvSpPr>
          <p:cNvPr id="8" name="Content Placeholder 7">
            <a:extLst>
              <a:ext uri="{FF2B5EF4-FFF2-40B4-BE49-F238E27FC236}">
                <a16:creationId xmlns:a16="http://schemas.microsoft.com/office/drawing/2014/main" id="{9E9BF948-387E-4D47-B159-EC93F9DCAE8C}"/>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les </a:t>
            </a:r>
            <a:r>
              <a:rPr lang="en-US" dirty="0" err="1"/>
              <a:t>présentations</a:t>
            </a:r>
            <a:endParaRPr lang="en-US" dirty="0"/>
          </a:p>
        </p:txBody>
      </p:sp>
    </p:spTree>
    <p:extLst>
      <p:ext uri="{BB962C8B-B14F-4D97-AF65-F5344CB8AC3E}">
        <p14:creationId xmlns:p14="http://schemas.microsoft.com/office/powerpoint/2010/main" val="2958055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68624-DFD5-45D4-B6BB-804583A3AD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4FBA4B-FF26-4B72-9F2F-488D151DE9A9}"/>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Le </a:t>
            </a:r>
            <a:r>
              <a:rPr lang="en-US" dirty="0" err="1"/>
              <a:t>roi</a:t>
            </a:r>
            <a:r>
              <a:rPr lang="en-US" dirty="0"/>
              <a:t> saint Louis</a:t>
            </a:r>
          </a:p>
        </p:txBody>
      </p:sp>
    </p:spTree>
    <p:extLst>
      <p:ext uri="{BB962C8B-B14F-4D97-AF65-F5344CB8AC3E}">
        <p14:creationId xmlns:p14="http://schemas.microsoft.com/office/powerpoint/2010/main" val="218009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04673-AAC9-457D-940D-E4A9ED807F42}"/>
              </a:ext>
            </a:extLst>
          </p:cNvPr>
          <p:cNvSpPr>
            <a:spLocks noGrp="1"/>
          </p:cNvSpPr>
          <p:nvPr>
            <p:ph type="title"/>
          </p:nvPr>
        </p:nvSpPr>
        <p:spPr/>
        <p:txBody>
          <a:bodyPr>
            <a:normAutofit/>
          </a:bodyPr>
          <a:lstStyle/>
          <a:p>
            <a:pPr algn="ctr"/>
            <a:r>
              <a:rPr lang="en-US" sz="2800" b="1" dirty="0" err="1">
                <a:latin typeface="Times New Roman" panose="02020603050405020304" pitchFamily="18" charset="0"/>
                <a:cs typeface="Times New Roman" panose="02020603050405020304" pitchFamily="18" charset="0"/>
              </a:rPr>
              <a:t>Retrouvez-moi</a:t>
            </a:r>
            <a:r>
              <a:rPr lang="en-US" sz="2800" b="1" dirty="0">
                <a:latin typeface="Times New Roman" panose="02020603050405020304" pitchFamily="18" charset="0"/>
                <a:cs typeface="Times New Roman" panose="02020603050405020304" pitchFamily="18" charset="0"/>
              </a:rPr>
              <a:t> à Saint-Louis</a:t>
            </a:r>
          </a:p>
        </p:txBody>
      </p:sp>
      <p:pic>
        <p:nvPicPr>
          <p:cNvPr id="4" name="Content Placeholder 3">
            <a:extLst>
              <a:ext uri="{FF2B5EF4-FFF2-40B4-BE49-F238E27FC236}">
                <a16:creationId xmlns:a16="http://schemas.microsoft.com/office/drawing/2014/main" id="{76C243B7-F349-4B91-B5CB-F2D5DB213CC7}"/>
              </a:ext>
            </a:extLst>
          </p:cNvPr>
          <p:cNvPicPr>
            <a:picLocks noGrp="1" noChangeAspect="1"/>
          </p:cNvPicPr>
          <p:nvPr>
            <p:ph idx="1"/>
          </p:nvPr>
        </p:nvPicPr>
        <p:blipFill>
          <a:blip r:embed="rId2"/>
          <a:stretch>
            <a:fillRect/>
          </a:stretch>
        </p:blipFill>
        <p:spPr>
          <a:xfrm>
            <a:off x="4641574" y="1795681"/>
            <a:ext cx="2813871" cy="4267189"/>
          </a:xfrm>
          <a:prstGeom prst="rect">
            <a:avLst/>
          </a:prstGeom>
        </p:spPr>
      </p:pic>
    </p:spTree>
    <p:extLst>
      <p:ext uri="{BB962C8B-B14F-4D97-AF65-F5344CB8AC3E}">
        <p14:creationId xmlns:p14="http://schemas.microsoft.com/office/powerpoint/2010/main" val="189535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68624-DFD5-45D4-B6BB-804583A3AD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4FBA4B-FF26-4B72-9F2F-488D151DE9A9}"/>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a:t>Le </a:t>
            </a:r>
            <a:r>
              <a:rPr lang="en-US" dirty="0" err="1"/>
              <a:t>roi</a:t>
            </a:r>
            <a:r>
              <a:rPr lang="en-US" dirty="0"/>
              <a:t> saint Louis</a:t>
            </a:r>
          </a:p>
          <a:p>
            <a:pPr marL="0" indent="0" algn="ctr">
              <a:buNone/>
            </a:pPr>
            <a:r>
              <a:rPr lang="en-US" dirty="0"/>
              <a:t>Louis IX (1214 – 1270)</a:t>
            </a:r>
          </a:p>
        </p:txBody>
      </p:sp>
    </p:spTree>
    <p:extLst>
      <p:ext uri="{BB962C8B-B14F-4D97-AF65-F5344CB8AC3E}">
        <p14:creationId xmlns:p14="http://schemas.microsoft.com/office/powerpoint/2010/main" val="2379745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10C01-4FFC-42A2-BA85-36D1E918C3B9}"/>
              </a:ext>
            </a:extLst>
          </p:cNvPr>
          <p:cNvSpPr>
            <a:spLocks noGrp="1"/>
          </p:cNvSpPr>
          <p:nvPr>
            <p:ph type="title"/>
          </p:nvPr>
        </p:nvSpPr>
        <p:spPr/>
        <p:txBody>
          <a:bodyPr>
            <a:normAutofit/>
          </a:bodyPr>
          <a:lstStyle/>
          <a:p>
            <a:pPr algn="ctr"/>
            <a:r>
              <a:rPr lang="en-US" sz="2800" b="1" dirty="0"/>
              <a:t>Sur la table!</a:t>
            </a:r>
            <a:br>
              <a:rPr lang="en-US" sz="2800" b="1" dirty="0"/>
            </a:br>
            <a:r>
              <a:rPr lang="en-US" sz="2800" b="1" dirty="0"/>
              <a:t>pp. 68 - 69</a:t>
            </a:r>
          </a:p>
        </p:txBody>
      </p:sp>
      <p:sp>
        <p:nvSpPr>
          <p:cNvPr id="3" name="Content Placeholder 2">
            <a:extLst>
              <a:ext uri="{FF2B5EF4-FFF2-40B4-BE49-F238E27FC236}">
                <a16:creationId xmlns:a16="http://schemas.microsoft.com/office/drawing/2014/main" id="{55E31AA5-CF2C-4062-B372-A42309E22909}"/>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25039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152491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38593</TotalTime>
  <Words>125</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Travail de cloche</vt:lpstr>
      <vt:lpstr>Bonjour!</vt:lpstr>
      <vt:lpstr>Omar Bongo served as the president of the francophone nation of Gabon from 1967 until his death in 2009. His son Ali Bongo Onidimba has served as president since his father’s death.</vt:lpstr>
      <vt:lpstr>PowerPoint Presentation</vt:lpstr>
      <vt:lpstr>PowerPoint Presentation</vt:lpstr>
      <vt:lpstr>Retrouvez-moi à Saint-Louis</vt:lpstr>
      <vt:lpstr>PowerPoint Presentation</vt:lpstr>
      <vt:lpstr>Sur la table! pp. 68 - 69</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550</cp:revision>
  <cp:lastPrinted>2017-09-11T13:53:50Z</cp:lastPrinted>
  <dcterms:created xsi:type="dcterms:W3CDTF">2016-10-03T16:25:09Z</dcterms:created>
  <dcterms:modified xsi:type="dcterms:W3CDTF">2019-10-01T21:25:04Z</dcterms:modified>
</cp:coreProperties>
</file>