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445" r:id="rId2"/>
    <p:sldId id="331" r:id="rId3"/>
    <p:sldId id="272" r:id="rId4"/>
    <p:sldId id="261" r:id="rId5"/>
    <p:sldId id="451" r:id="rId6"/>
    <p:sldId id="444" r:id="rId7"/>
    <p:sldId id="437" r:id="rId8"/>
    <p:sldId id="448" r:id="rId9"/>
    <p:sldId id="447" r:id="rId10"/>
    <p:sldId id="443" r:id="rId11"/>
    <p:sldId id="449" r:id="rId12"/>
    <p:sldId id="446" r:id="rId13"/>
    <p:sldId id="423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45"/>
            <p14:sldId id="331"/>
            <p14:sldId id="272"/>
            <p14:sldId id="261"/>
            <p14:sldId id="451"/>
            <p14:sldId id="444"/>
            <p14:sldId id="437"/>
            <p14:sldId id="448"/>
            <p14:sldId id="447"/>
            <p14:sldId id="443"/>
            <p14:sldId id="449"/>
            <p14:sldId id="446"/>
            <p14:sldId id="423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2" y="3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85330-BD3A-4B9C-918F-D85FB3920AA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3CB55-ED48-4C6A-AAB3-6FED3D1B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2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am ashamed of the little gray cat who (qui) lives in Loveland.</a:t>
            </a:r>
          </a:p>
        </p:txBody>
      </p:sp>
    </p:spTree>
    <p:extLst>
      <p:ext uri="{BB962C8B-B14F-4D97-AF65-F5344CB8AC3E}">
        <p14:creationId xmlns:p14="http://schemas.microsoft.com/office/powerpoint/2010/main" val="1639989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36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8984"/>
            <a:ext cx="10515600" cy="5657979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bien sûr	passer un examen	  l’histoire	étudier   avoir peur de</a:t>
            </a:r>
          </a:p>
          <a:p>
            <a:pPr marL="0" indent="0">
              <a:buNone/>
            </a:pPr>
            <a:r>
              <a:rPr lang="fr-FR" dirty="0"/>
              <a:t>une bourse	   avoir envie de	 ce soir    la physique     l’école	</a:t>
            </a:r>
          </a:p>
          <a:p>
            <a:pPr marL="0" indent="0">
              <a:buNone/>
            </a:pPr>
            <a:r>
              <a:rPr lang="fr-FR" dirty="0"/>
              <a:t>d’accord   rencontrer    partager   les devoirs   aujourd’hui   difficile</a:t>
            </a:r>
          </a:p>
          <a:p>
            <a:pPr marL="0" indent="0">
              <a:buNone/>
            </a:pPr>
            <a:r>
              <a:rPr lang="fr-FR" dirty="0"/>
              <a:t>avoir sommeil   demain   la chimie   mais non     avoir besoin de</a:t>
            </a:r>
          </a:p>
          <a:p>
            <a:pPr marL="0" indent="0">
              <a:buNone/>
            </a:pPr>
            <a:r>
              <a:rPr lang="fr-FR" dirty="0"/>
              <a:t>moi non plus     détester	  les maths	avoir raison   après-demain</a:t>
            </a:r>
          </a:p>
          <a:p>
            <a:pPr marL="0" indent="0">
              <a:buNone/>
            </a:pPr>
            <a:r>
              <a:rPr lang="fr-FR" dirty="0"/>
              <a:t>avoir chaud    la cantine	 oublier    peut-être   une nuit   donner</a:t>
            </a:r>
          </a:p>
          <a:p>
            <a:pPr marL="0" indent="0">
              <a:buNone/>
            </a:pPr>
            <a:r>
              <a:rPr lang="fr-FR" dirty="0"/>
              <a:t>pourquoi    avoir honte de    un jour      j’adore    la psychologie  </a:t>
            </a:r>
          </a:p>
          <a:p>
            <a:pPr marL="0" indent="0">
              <a:buNone/>
            </a:pPr>
            <a:r>
              <a:rPr lang="fr-FR" dirty="0"/>
              <a:t>avoir tort   l’informatique   une note	parce que  rater un examen</a:t>
            </a:r>
          </a:p>
          <a:p>
            <a:pPr marL="0" indent="0">
              <a:buNone/>
            </a:pPr>
            <a:r>
              <a:rPr lang="fr-FR" dirty="0"/>
              <a:t>facile    avoir froid     après-midi	     minuit	l’économie   utile</a:t>
            </a:r>
          </a:p>
          <a:p>
            <a:pPr marL="0" indent="0">
              <a:buNone/>
            </a:pPr>
            <a:r>
              <a:rPr lang="fr-FR" dirty="0"/>
              <a:t>avoir de la chance	  étudier	n’est-ce pas	    voyager   l’art</a:t>
            </a:r>
          </a:p>
          <a:p>
            <a:pPr marL="0" indent="0">
              <a:buNone/>
            </a:pPr>
            <a:r>
              <a:rPr lang="en-US" dirty="0"/>
              <a:t>dernier    prochain    assister    le </a:t>
            </a:r>
            <a:r>
              <a:rPr lang="en-US" dirty="0" err="1"/>
              <a:t>stylisme</a:t>
            </a:r>
            <a:r>
              <a:rPr lang="en-US" dirty="0"/>
              <a:t>	   premier   un </a:t>
            </a:r>
            <a:r>
              <a:rPr lang="en-US" dirty="0" err="1"/>
              <a:t>diplôme</a:t>
            </a:r>
            <a:r>
              <a:rPr lang="en-US" dirty="0"/>
              <a:t>	  </a:t>
            </a:r>
          </a:p>
        </p:txBody>
      </p:sp>
    </p:spTree>
    <p:extLst>
      <p:ext uri="{BB962C8B-B14F-4D97-AF65-F5344CB8AC3E}">
        <p14:creationId xmlns:p14="http://schemas.microsoft.com/office/powerpoint/2010/main" val="303790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sept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un avertissement</a:t>
            </a:r>
          </a:p>
          <a:p>
            <a:pPr marL="0" indent="0" algn="ctr">
              <a:buNone/>
            </a:pPr>
            <a:r>
              <a:rPr lang="fr-FR" dirty="0"/>
              <a:t>les phrases doivent être complètes</a:t>
            </a:r>
          </a:p>
          <a:p>
            <a:pPr marL="0" indent="0" algn="ctr">
              <a:buNone/>
            </a:pPr>
            <a:r>
              <a:rPr lang="fr-FR" dirty="0"/>
              <a:t>montrez le mot qui veut dire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6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512699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am lucky: I am a student at Liberty Common High School.</a:t>
            </a:r>
          </a:p>
        </p:txBody>
      </p:sp>
    </p:spTree>
    <p:extLst>
      <p:ext uri="{BB962C8B-B14F-4D97-AF65-F5344CB8AC3E}">
        <p14:creationId xmlns:p14="http://schemas.microsoft.com/office/powerpoint/2010/main" val="198326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huit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un avertissement</a:t>
            </a:r>
          </a:p>
          <a:p>
            <a:pPr marL="0" indent="0" algn="ctr">
              <a:buNone/>
            </a:pPr>
            <a:r>
              <a:rPr lang="fr-FR" dirty="0"/>
              <a:t>les phrases doivent être complètes</a:t>
            </a:r>
          </a:p>
          <a:p>
            <a:pPr marL="0" indent="0" algn="ctr">
              <a:buNone/>
            </a:pPr>
            <a:r>
              <a:rPr lang="fr-FR" dirty="0"/>
              <a:t>montrez-le mot qui veut dire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formerly French colonies of Tunisia, Algeria, Morocco, and Mauretania are amongst the countries known as The Maghreb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1038" y="2273643"/>
            <a:ext cx="5078627" cy="317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87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9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119"/>
            <a:ext cx="10515600" cy="55852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Avertissement</a:t>
            </a:r>
            <a:r>
              <a:rPr lang="en-US" dirty="0"/>
              <a:t>! </a:t>
            </a:r>
            <a:r>
              <a:rPr lang="en-US" dirty="0" err="1"/>
              <a:t>Avertissement</a:t>
            </a:r>
            <a:r>
              <a:rPr lang="en-US" dirty="0"/>
              <a:t>! Examen, le </a:t>
            </a:r>
            <a:r>
              <a:rPr lang="en-US" dirty="0" err="1"/>
              <a:t>quinze</a:t>
            </a:r>
            <a:r>
              <a:rPr lang="en-US" dirty="0"/>
              <a:t> </a:t>
            </a:r>
            <a:r>
              <a:rPr lang="en-US" dirty="0" err="1"/>
              <a:t>octobre</a:t>
            </a:r>
            <a:r>
              <a:rPr lang="en-US" dirty="0"/>
              <a:t>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898" y="1013254"/>
            <a:ext cx="5535826" cy="418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08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Lundi</a:t>
            </a:r>
            <a:r>
              <a:rPr lang="en-US" dirty="0"/>
              <a:t>, </a:t>
            </a:r>
            <a:r>
              <a:rPr lang="en-US" dirty="0" err="1"/>
              <a:t>j’ai</a:t>
            </a:r>
            <a:r>
              <a:rPr lang="en-US" dirty="0"/>
              <a:t> __________________________________________.</a:t>
            </a:r>
          </a:p>
          <a:p>
            <a:pPr marL="0" indent="0">
              <a:buNone/>
            </a:pPr>
            <a:r>
              <a:rPr lang="en-US" dirty="0"/>
              <a:t>Mardi, je __________________________________________.</a:t>
            </a:r>
          </a:p>
          <a:p>
            <a:pPr marL="0" indent="0">
              <a:buNone/>
            </a:pPr>
            <a:r>
              <a:rPr lang="en-US" dirty="0" err="1"/>
              <a:t>Mercredi</a:t>
            </a:r>
            <a:r>
              <a:rPr lang="en-US" dirty="0"/>
              <a:t> nous </a:t>
            </a:r>
            <a:r>
              <a:rPr lang="en-US" dirty="0" err="1"/>
              <a:t>sommes</a:t>
            </a:r>
            <a:r>
              <a:rPr lang="en-US" dirty="0"/>
              <a:t> _______________________________.</a:t>
            </a:r>
          </a:p>
          <a:p>
            <a:pPr marL="0" indent="0">
              <a:buNone/>
            </a:pPr>
            <a:r>
              <a:rPr lang="en-US" dirty="0" err="1"/>
              <a:t>Jeudi</a:t>
            </a:r>
            <a:r>
              <a:rPr lang="en-US" dirty="0"/>
              <a:t>, mon </a:t>
            </a:r>
            <a:r>
              <a:rPr lang="en-US" dirty="0" err="1"/>
              <a:t>cours</a:t>
            </a:r>
            <a:r>
              <a:rPr lang="en-US" dirty="0"/>
              <a:t> de __________________________________.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________________________________________.</a:t>
            </a:r>
          </a:p>
          <a:p>
            <a:pPr marL="0" indent="0">
              <a:buNone/>
            </a:pPr>
            <a:r>
              <a:rPr lang="en-US" dirty="0" err="1"/>
              <a:t>Samedi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un ________ jour __________________________.</a:t>
            </a:r>
          </a:p>
          <a:p>
            <a:pPr marL="0" indent="0">
              <a:buNone/>
            </a:pPr>
            <a:r>
              <a:rPr lang="en-US" dirty="0" err="1"/>
              <a:t>Dimanche</a:t>
            </a:r>
            <a:r>
              <a:rPr lang="en-US" dirty="0"/>
              <a:t> 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utile de 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51873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9308A-5AE2-46D9-86EF-EFEAF4D5E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C2127-D2A8-4959-BD98-A8896E0A4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 mange le </a:t>
            </a:r>
            <a:r>
              <a:rPr lang="en-US" dirty="0" err="1"/>
              <a:t>dîner</a:t>
            </a:r>
            <a:r>
              <a:rPr lang="en-US" dirty="0"/>
              <a:t> à </a:t>
            </a:r>
            <a:r>
              <a:rPr lang="en-US" dirty="0" err="1"/>
              <a:t>vingt</a:t>
            </a:r>
            <a:r>
              <a:rPr lang="en-US" dirty="0"/>
              <a:t>-et-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heures</a:t>
            </a:r>
            <a:r>
              <a:rPr lang="en-US" dirty="0"/>
              <a:t>: </a:t>
            </a:r>
            <a:r>
              <a:rPr lang="en-US" dirty="0" err="1"/>
              <a:t>c’est</a:t>
            </a:r>
            <a:r>
              <a:rPr lang="en-US" dirty="0"/>
              <a:t> __________________.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suis</a:t>
            </a:r>
            <a:r>
              <a:rPr lang="en-US" dirty="0"/>
              <a:t> _________ pour ma </a:t>
            </a:r>
            <a:r>
              <a:rPr lang="en-US" dirty="0" err="1"/>
              <a:t>classe</a:t>
            </a:r>
            <a:r>
              <a:rPr lang="en-US" dirty="0"/>
              <a:t> de </a:t>
            </a:r>
            <a:r>
              <a:rPr lang="en-US" dirty="0" err="1"/>
              <a:t>français</a:t>
            </a:r>
            <a:r>
              <a:rPr lang="en-US" dirty="0"/>
              <a:t>: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six </a:t>
            </a:r>
            <a:r>
              <a:rPr lang="en-US" dirty="0" err="1"/>
              <a:t>heures</a:t>
            </a:r>
            <a:r>
              <a:rPr lang="en-US" dirty="0"/>
              <a:t> du </a:t>
            </a:r>
            <a:r>
              <a:rPr lang="en-US" dirty="0" err="1"/>
              <a:t>matin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La cloche Big Ben </a:t>
            </a:r>
            <a:r>
              <a:rPr lang="en-US" dirty="0" err="1"/>
              <a:t>sonne</a:t>
            </a:r>
            <a:r>
              <a:rPr lang="en-US" dirty="0"/>
              <a:t> à midi, ________________.</a:t>
            </a:r>
          </a:p>
          <a:p>
            <a:pPr marL="0" indent="0">
              <a:buNone/>
            </a:pPr>
            <a:r>
              <a:rPr lang="en-US" dirty="0"/>
              <a:t>Ma </a:t>
            </a:r>
            <a:r>
              <a:rPr lang="en-US" dirty="0" err="1"/>
              <a:t>dernière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du jour commence à ______ et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finit</a:t>
            </a:r>
            <a:r>
              <a:rPr lang="en-US" dirty="0"/>
              <a:t> à _______.</a:t>
            </a:r>
          </a:p>
          <a:p>
            <a:pPr marL="0" indent="0">
              <a:buNone/>
            </a:pPr>
            <a:r>
              <a:rPr lang="en-US" dirty="0"/>
              <a:t>Pour la </a:t>
            </a:r>
            <a:r>
              <a:rPr lang="en-US" dirty="0" err="1"/>
              <a:t>classe</a:t>
            </a:r>
            <a:r>
              <a:rPr lang="en-US" dirty="0"/>
              <a:t> de </a:t>
            </a:r>
            <a:r>
              <a:rPr lang="en-US" dirty="0" err="1"/>
              <a:t>chimie</a:t>
            </a:r>
            <a:r>
              <a:rPr lang="en-US" dirty="0"/>
              <a:t>, </a:t>
            </a: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_________________.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peur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___________________________.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de la chance </a:t>
            </a:r>
            <a:r>
              <a:rPr lang="en-US" dirty="0" err="1"/>
              <a:t>d’avoir</a:t>
            </a:r>
            <a:r>
              <a:rPr lang="en-US" dirty="0"/>
              <a:t> _____________________. </a:t>
            </a:r>
          </a:p>
        </p:txBody>
      </p:sp>
    </p:spTree>
    <p:extLst>
      <p:ext uri="{BB962C8B-B14F-4D97-AF65-F5344CB8AC3E}">
        <p14:creationId xmlns:p14="http://schemas.microsoft.com/office/powerpoint/2010/main" val="3337121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jeu</a:t>
            </a:r>
            <a:r>
              <a:rPr lang="en-US" sz="2800" b="1" dirty="0"/>
              <a:t> aux </a:t>
            </a:r>
            <a:r>
              <a:rPr lang="en-US" sz="2800" b="1" dirty="0" err="1"/>
              <a:t>tapettes</a:t>
            </a:r>
            <a:r>
              <a:rPr lang="en-US" sz="2800" b="1" dirty="0"/>
              <a:t> à </a:t>
            </a:r>
            <a:r>
              <a:rPr lang="en-US" sz="2800" b="1" dirty="0" err="1"/>
              <a:t>mouches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2799" y="2014150"/>
            <a:ext cx="6446402" cy="386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52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40146</TotalTime>
  <Words>250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Travail de cloche</vt:lpstr>
      <vt:lpstr>Bonjour!</vt:lpstr>
      <vt:lpstr>Pourquoi tombons-nous?</vt:lpstr>
      <vt:lpstr>PowerPoint Presentation</vt:lpstr>
      <vt:lpstr>The formerly French colonies of Tunisia, Algeria, Morocco, and Mauretania are amongst the countries known as The Maghreb</vt:lpstr>
      <vt:lpstr>PowerPoint Presentation</vt:lpstr>
      <vt:lpstr>PowerPoint Presentation</vt:lpstr>
      <vt:lpstr>PowerPoint Presentation</vt:lpstr>
      <vt:lpstr>Le jeu aux tapettes à mouches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586</cp:revision>
  <cp:lastPrinted>2018-10-10T13:01:39Z</cp:lastPrinted>
  <dcterms:created xsi:type="dcterms:W3CDTF">2016-10-03T16:25:09Z</dcterms:created>
  <dcterms:modified xsi:type="dcterms:W3CDTF">2019-10-07T21:32:13Z</dcterms:modified>
</cp:coreProperties>
</file>