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0" r:id="rId2"/>
    <p:sldId id="331" r:id="rId3"/>
    <p:sldId id="444" r:id="rId4"/>
    <p:sldId id="449" r:id="rId5"/>
    <p:sldId id="441" r:id="rId6"/>
    <p:sldId id="445" r:id="rId7"/>
    <p:sldId id="447" r:id="rId8"/>
    <p:sldId id="448" r:id="rId9"/>
    <p:sldId id="446" r:id="rId10"/>
    <p:sldId id="451" r:id="rId11"/>
    <p:sldId id="352" r:id="rId12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A88AA40-827E-4603-9E57-693A0D01EFF6}">
          <p14:sldIdLst>
            <p14:sldId id="450"/>
            <p14:sldId id="331"/>
            <p14:sldId id="444"/>
            <p14:sldId id="449"/>
            <p14:sldId id="441"/>
            <p14:sldId id="445"/>
            <p14:sldId id="447"/>
            <p14:sldId id="448"/>
            <p14:sldId id="446"/>
            <p14:sldId id="451"/>
            <p14:sldId id="352"/>
          </p14:sldIdLst>
        </p14:section>
        <p14:section name="Untitled Section" id="{6B2FDA42-E83C-46BA-9F96-D3ED0EDCB642}">
          <p14:sldIdLst/>
        </p14:section>
        <p14:section name="Untitled Section" id="{3566B86B-9392-4958-8144-1A959BA37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60" y="40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F52998-3B30-467E-9E92-92F58EDC4EB0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EF5BD-F45E-4908-AEDA-D96874FE8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10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EF5BD-F45E-4908-AEDA-D96874FE88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9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78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854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85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656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92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38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55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767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0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75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205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FA4E6-1A48-4782-8997-A24A22606861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351F9-1B01-40F4-8CBB-23344923DA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807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Travail de cloche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French: Bob is a better singer than Ted. Ted is bigger than Mary. Mary is less intelligent than Alice. Alice writes poorly.</a:t>
            </a:r>
          </a:p>
        </p:txBody>
      </p:sp>
    </p:spTree>
    <p:extLst>
      <p:ext uri="{BB962C8B-B14F-4D97-AF65-F5344CB8AC3E}">
        <p14:creationId xmlns:p14="http://schemas.microsoft.com/office/powerpoint/2010/main" val="3912377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ED2C7-57F3-4009-977D-B88FB1449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AE59D8-2E4F-4D6E-A701-6E1A5651D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Il </a:t>
            </a:r>
            <a:r>
              <a:rPr lang="en-US" dirty="0" err="1"/>
              <a:t>n’y</a:t>
            </a:r>
            <a:r>
              <a:rPr lang="en-US" dirty="0"/>
              <a:t> a pas de devoirs à </a:t>
            </a:r>
            <a:r>
              <a:rPr lang="en-US" dirty="0" err="1"/>
              <a:t>rendre</a:t>
            </a:r>
            <a:r>
              <a:rPr lang="en-US" dirty="0"/>
              <a:t> </a:t>
            </a:r>
            <a:r>
              <a:rPr lang="en-US" dirty="0" err="1"/>
              <a:t>demain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41301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00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Billet de sortie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481" y="1702058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Translate into French. Tomorrow I will pass </a:t>
            </a:r>
            <a:r>
              <a:rPr lang="en-US"/>
              <a:t>my test.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4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Bonjour!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/>
              <a:t>lundi, le quatorze octobre</a:t>
            </a:r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fr-FR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15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9092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6119"/>
            <a:ext cx="10515600" cy="558525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err="1"/>
              <a:t>Avertissement</a:t>
            </a:r>
            <a:r>
              <a:rPr lang="en-US" dirty="0"/>
              <a:t>! </a:t>
            </a:r>
            <a:r>
              <a:rPr lang="en-US" dirty="0" err="1"/>
              <a:t>Avertissement</a:t>
            </a:r>
            <a:r>
              <a:rPr lang="en-US" dirty="0"/>
              <a:t>! </a:t>
            </a:r>
          </a:p>
          <a:p>
            <a:pPr marL="0" indent="0" algn="ctr">
              <a:buNone/>
            </a:pPr>
            <a:r>
              <a:rPr lang="en-US" dirty="0"/>
              <a:t>Examen </a:t>
            </a:r>
          </a:p>
          <a:p>
            <a:pPr marL="0" indent="0" algn="ctr">
              <a:buNone/>
            </a:pPr>
            <a:r>
              <a:rPr lang="en-US" b="1" i="1" dirty="0"/>
              <a:t>DEMAIN!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98" y="1013255"/>
            <a:ext cx="4182359" cy="316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105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The export of uranium accounts for 75% of the economic output of the francophone nation of Niger.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FBA230-F18A-45FE-B04B-E7CF9A175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4956" y="2134319"/>
            <a:ext cx="3718754" cy="39929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6768DB7-722E-490A-B047-547EDA66BA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33" y="1431234"/>
            <a:ext cx="3051728" cy="305172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87F435-82E0-4A3E-821F-E55524097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361" y="3329609"/>
            <a:ext cx="3286539" cy="24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5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Écrivez</a:t>
            </a:r>
            <a:r>
              <a:rPr lang="en-US" dirty="0"/>
              <a:t> six mots qui </a:t>
            </a:r>
            <a:r>
              <a:rPr lang="en-US" dirty="0" err="1"/>
              <a:t>sont</a:t>
            </a:r>
            <a:r>
              <a:rPr lang="en-US" dirty="0"/>
              <a:t> des aliments.</a:t>
            </a:r>
          </a:p>
          <a:p>
            <a:pPr marL="0" indent="0">
              <a:buNone/>
            </a:pPr>
            <a:r>
              <a:rPr lang="fr-FR" dirty="0"/>
              <a:t>Écrivez six mots qui sont des outils de la table.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99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Comment fait-on le passé </a:t>
            </a:r>
            <a:r>
              <a:rPr lang="en-US" dirty="0" err="1"/>
              <a:t>récent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05480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			</a:t>
            </a:r>
            <a:r>
              <a:rPr lang="en-US" u="sng" dirty="0" err="1"/>
              <a:t>pouvoir</a:t>
            </a:r>
            <a:r>
              <a:rPr lang="en-US" dirty="0"/>
              <a:t>	</a:t>
            </a:r>
            <a:r>
              <a:rPr lang="en-US" u="sng" dirty="0" err="1"/>
              <a:t>vouloir</a:t>
            </a:r>
            <a:r>
              <a:rPr lang="en-US" dirty="0"/>
              <a:t>	</a:t>
            </a:r>
            <a:r>
              <a:rPr lang="en-US" u="sng" dirty="0"/>
              <a:t>devoir</a:t>
            </a:r>
          </a:p>
          <a:p>
            <a:pPr marL="0" indent="0">
              <a:buNone/>
            </a:pPr>
            <a:r>
              <a:rPr lang="en-US" dirty="0"/>
              <a:t>je</a:t>
            </a:r>
          </a:p>
          <a:p>
            <a:pPr marL="0" indent="0">
              <a:buNone/>
            </a:pPr>
            <a:r>
              <a:rPr lang="en-US" dirty="0" err="1"/>
              <a:t>tu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il</a:t>
            </a:r>
            <a:r>
              <a:rPr lang="en-US" dirty="0"/>
              <a:t> / </a:t>
            </a:r>
            <a:r>
              <a:rPr lang="en-US" dirty="0" err="1"/>
              <a:t>elle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nous</a:t>
            </a:r>
          </a:p>
          <a:p>
            <a:pPr marL="0" indent="0">
              <a:buNone/>
            </a:pPr>
            <a:r>
              <a:rPr lang="en-US" dirty="0" err="1"/>
              <a:t>vous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elles</a:t>
            </a:r>
            <a:r>
              <a:rPr lang="en-US" dirty="0"/>
              <a:t> / </a:t>
            </a:r>
            <a:r>
              <a:rPr lang="en-US" dirty="0" err="1"/>
              <a:t>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09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grande</a:t>
            </a:r>
            <a:r>
              <a:rPr lang="en-US" dirty="0"/>
              <a:t>, plus </a:t>
            </a:r>
            <a:r>
              <a:rPr lang="en-US" dirty="0" err="1"/>
              <a:t>grande</a:t>
            </a:r>
            <a:r>
              <a:rPr lang="en-US" dirty="0"/>
              <a:t>, la plus </a:t>
            </a:r>
            <a:r>
              <a:rPr lang="en-US" dirty="0" err="1"/>
              <a:t>grande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 err="1"/>
              <a:t>grande</a:t>
            </a:r>
            <a:r>
              <a:rPr lang="en-US" dirty="0"/>
              <a:t>,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, la </a:t>
            </a:r>
            <a:r>
              <a:rPr lang="en-US" dirty="0" err="1"/>
              <a:t>moins</a:t>
            </a:r>
            <a:r>
              <a:rPr lang="en-US" dirty="0"/>
              <a:t> </a:t>
            </a:r>
            <a:r>
              <a:rPr lang="en-US" dirty="0" err="1"/>
              <a:t>grande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le </a:t>
            </a:r>
            <a:r>
              <a:rPr lang="en-US" dirty="0" err="1"/>
              <a:t>chien</a:t>
            </a:r>
            <a:r>
              <a:rPr lang="en-US" dirty="0"/>
              <a:t> </a:t>
            </a:r>
            <a:r>
              <a:rPr lang="en-US" dirty="0" err="1"/>
              <a:t>intélligent</a:t>
            </a:r>
            <a:r>
              <a:rPr lang="en-US" dirty="0"/>
              <a:t>, le </a:t>
            </a:r>
            <a:r>
              <a:rPr lang="en-US" dirty="0" err="1"/>
              <a:t>chien</a:t>
            </a:r>
            <a:r>
              <a:rPr lang="en-US" dirty="0"/>
              <a:t> plus </a:t>
            </a:r>
            <a:r>
              <a:rPr lang="en-US" dirty="0" err="1"/>
              <a:t>intélligent</a:t>
            </a:r>
            <a:r>
              <a:rPr lang="en-US" dirty="0"/>
              <a:t>, le </a:t>
            </a:r>
            <a:r>
              <a:rPr lang="en-US" dirty="0" err="1"/>
              <a:t>chien</a:t>
            </a:r>
            <a:r>
              <a:rPr lang="en-US" dirty="0"/>
              <a:t> le plus </a:t>
            </a:r>
            <a:r>
              <a:rPr lang="en-US" dirty="0" err="1"/>
              <a:t>intélligent</a:t>
            </a:r>
            <a:endParaRPr lang="en-US" dirty="0"/>
          </a:p>
          <a:p>
            <a:pPr marL="0" indent="0">
              <a:buNone/>
            </a:pPr>
            <a:r>
              <a:rPr lang="fr-FR" dirty="0"/>
              <a:t>le chien </a:t>
            </a:r>
            <a:r>
              <a:rPr lang="fr-FR" dirty="0" err="1"/>
              <a:t>intélligent</a:t>
            </a:r>
            <a:r>
              <a:rPr lang="fr-FR" dirty="0"/>
              <a:t>, le chien moins </a:t>
            </a:r>
            <a:r>
              <a:rPr lang="fr-FR" dirty="0" err="1"/>
              <a:t>intélligent</a:t>
            </a:r>
            <a:r>
              <a:rPr lang="fr-FR" dirty="0"/>
              <a:t>, le chien le moins </a:t>
            </a:r>
            <a:r>
              <a:rPr lang="fr-FR" dirty="0" err="1"/>
              <a:t>intélligent</a:t>
            </a:r>
            <a:endParaRPr lang="fr-FR" dirty="0"/>
          </a:p>
          <a:p>
            <a:pPr marL="0" indent="0">
              <a:buNone/>
            </a:pPr>
            <a:r>
              <a:rPr lang="en-US" dirty="0"/>
              <a:t>bon, </a:t>
            </a:r>
            <a:r>
              <a:rPr lang="en-US" dirty="0" err="1"/>
              <a:t>meilleur</a:t>
            </a:r>
            <a:r>
              <a:rPr lang="en-US" dirty="0"/>
              <a:t>, le </a:t>
            </a:r>
            <a:r>
              <a:rPr lang="en-US" dirty="0" err="1"/>
              <a:t>meilleur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mauvais</a:t>
            </a:r>
            <a:r>
              <a:rPr lang="en-US" dirty="0"/>
              <a:t>, </a:t>
            </a:r>
            <a:r>
              <a:rPr lang="en-US" dirty="0" err="1"/>
              <a:t>pire</a:t>
            </a:r>
            <a:r>
              <a:rPr lang="en-US" dirty="0"/>
              <a:t>, le </a:t>
            </a:r>
            <a:r>
              <a:rPr lang="en-US" dirty="0" err="1"/>
              <a:t>pire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bien</a:t>
            </a:r>
            <a:r>
              <a:rPr lang="en-US" dirty="0"/>
              <a:t>, </a:t>
            </a:r>
            <a:r>
              <a:rPr lang="en-US" dirty="0" err="1"/>
              <a:t>mieux</a:t>
            </a:r>
            <a:r>
              <a:rPr lang="en-US" dirty="0"/>
              <a:t>, le </a:t>
            </a:r>
            <a:r>
              <a:rPr lang="en-US" dirty="0" err="1"/>
              <a:t>mieux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mal, plus mal, le plus mal</a:t>
            </a:r>
          </a:p>
        </p:txBody>
      </p:sp>
    </p:spTree>
    <p:extLst>
      <p:ext uri="{BB962C8B-B14F-4D97-AF65-F5344CB8AC3E}">
        <p14:creationId xmlns:p14="http://schemas.microsoft.com/office/powerpoint/2010/main" val="274134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J’ai donné deux pommes à Justin et à Rosalie.</a:t>
            </a:r>
          </a:p>
          <a:p>
            <a:pPr marL="0" indent="0">
              <a:buNone/>
            </a:pPr>
            <a:r>
              <a:rPr lang="en-US" dirty="0" err="1"/>
              <a:t>J’ai</a:t>
            </a:r>
            <a:r>
              <a:rPr lang="en-US" dirty="0"/>
              <a:t> </a:t>
            </a:r>
            <a:r>
              <a:rPr lang="en-US" dirty="0" err="1"/>
              <a:t>donné</a:t>
            </a:r>
            <a:r>
              <a:rPr lang="en-US" dirty="0"/>
              <a:t> </a:t>
            </a:r>
            <a:r>
              <a:rPr lang="en-US" dirty="0" err="1"/>
              <a:t>deux</a:t>
            </a:r>
            <a:r>
              <a:rPr lang="en-US" dirty="0"/>
              <a:t> pommes à Justin, à Rosalie et à </a:t>
            </a:r>
            <a:r>
              <a:rPr lang="en-US" dirty="0" err="1"/>
              <a:t>moi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Max </a:t>
            </a:r>
            <a:r>
              <a:rPr lang="en-US" dirty="0" err="1"/>
              <a:t>téléphone</a:t>
            </a:r>
            <a:r>
              <a:rPr lang="en-US" dirty="0"/>
              <a:t> à Marie.</a:t>
            </a:r>
          </a:p>
          <a:p>
            <a:pPr marL="0" indent="0">
              <a:buNone/>
            </a:pPr>
            <a:r>
              <a:rPr lang="en-US" dirty="0"/>
              <a:t>Nous </a:t>
            </a:r>
            <a:r>
              <a:rPr lang="en-US" dirty="0" err="1"/>
              <a:t>avons</a:t>
            </a:r>
            <a:r>
              <a:rPr lang="en-US" dirty="0"/>
              <a:t> </a:t>
            </a:r>
            <a:r>
              <a:rPr lang="en-US" dirty="0" err="1"/>
              <a:t>envoyé</a:t>
            </a:r>
            <a:r>
              <a:rPr lang="en-US" dirty="0"/>
              <a:t> </a:t>
            </a:r>
            <a:r>
              <a:rPr lang="en-US" dirty="0" err="1"/>
              <a:t>une</a:t>
            </a:r>
            <a:r>
              <a:rPr lang="en-US" dirty="0"/>
              <a:t> </a:t>
            </a:r>
            <a:r>
              <a:rPr lang="en-US" dirty="0" err="1"/>
              <a:t>lettre</a:t>
            </a:r>
            <a:r>
              <a:rPr lang="en-US" dirty="0"/>
              <a:t> aux </a:t>
            </a:r>
            <a:r>
              <a:rPr lang="en-US" dirty="0" err="1"/>
              <a:t>chiens</a:t>
            </a:r>
            <a:r>
              <a:rPr lang="en-US" dirty="0"/>
              <a:t> de ma </a:t>
            </a:r>
            <a:r>
              <a:rPr lang="en-US" dirty="0" err="1"/>
              <a:t>mère</a:t>
            </a:r>
            <a:r>
              <a:rPr lang="en-US" dirty="0"/>
              <a:t> et à </a:t>
            </a:r>
            <a:r>
              <a:rPr lang="en-US" dirty="0" err="1"/>
              <a:t>toi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fr-FR" dirty="0"/>
              <a:t>Nous avons envoyé une lettre aux chiens de ma mère.</a:t>
            </a:r>
          </a:p>
          <a:p>
            <a:pPr marL="0" indent="0">
              <a:buNone/>
            </a:pPr>
            <a:r>
              <a:rPr lang="en-US" dirty="0"/>
              <a:t>Les </a:t>
            </a:r>
            <a:r>
              <a:rPr lang="en-US" dirty="0" err="1"/>
              <a:t>Garçons</a:t>
            </a:r>
            <a:r>
              <a:rPr lang="en-US" dirty="0"/>
              <a:t> de la </a:t>
            </a:r>
            <a:r>
              <a:rPr lang="en-US" dirty="0" err="1"/>
              <a:t>ruelle</a:t>
            </a:r>
            <a:r>
              <a:rPr lang="en-US" dirty="0"/>
              <a:t> </a:t>
            </a:r>
            <a:r>
              <a:rPr lang="en-US" dirty="0" err="1"/>
              <a:t>ont</a:t>
            </a:r>
            <a:r>
              <a:rPr lang="en-US" dirty="0"/>
              <a:t> </a:t>
            </a:r>
            <a:r>
              <a:rPr lang="en-US" dirty="0" err="1"/>
              <a:t>voulu</a:t>
            </a:r>
            <a:r>
              <a:rPr lang="en-US" dirty="0"/>
              <a:t> chanter “</a:t>
            </a:r>
            <a:r>
              <a:rPr lang="en-US" dirty="0" err="1"/>
              <a:t>N’importe</a:t>
            </a:r>
            <a:r>
              <a:rPr lang="en-US" dirty="0"/>
              <a:t> </a:t>
            </a:r>
            <a:r>
              <a:rPr lang="en-US" dirty="0" err="1"/>
              <a:t>où</a:t>
            </a:r>
            <a:r>
              <a:rPr lang="en-US" dirty="0"/>
              <a:t> avec </a:t>
            </a:r>
            <a:r>
              <a:rPr lang="en-US" dirty="0" err="1"/>
              <a:t>toi</a:t>
            </a:r>
            <a:r>
              <a:rPr lang="en-US" dirty="0"/>
              <a:t>” à la </a:t>
            </a:r>
            <a:r>
              <a:rPr lang="en-US" dirty="0" err="1"/>
              <a:t>reine</a:t>
            </a:r>
            <a:r>
              <a:rPr lang="en-US" dirty="0"/>
              <a:t> de </a:t>
            </a:r>
            <a:r>
              <a:rPr lang="en-US" dirty="0" err="1"/>
              <a:t>Belgique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51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39925</TotalTime>
  <Words>258</Words>
  <Application>Microsoft Office PowerPoint</Application>
  <PresentationFormat>Widescreen</PresentationFormat>
  <Paragraphs>66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Travail de cloche</vt:lpstr>
      <vt:lpstr>Bonjour!</vt:lpstr>
      <vt:lpstr>PowerPoint Presentation</vt:lpstr>
      <vt:lpstr>The export of uranium accounts for 75% of the economic output of the francophone nation of Niger.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Billet de sortie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Bonjour!</dc:title>
  <dc:creator>Steven Gerson</dc:creator>
  <cp:lastModifiedBy>Steven Gerson 🦅</cp:lastModifiedBy>
  <cp:revision>594</cp:revision>
  <cp:lastPrinted>2017-09-11T13:53:50Z</cp:lastPrinted>
  <dcterms:created xsi:type="dcterms:W3CDTF">2016-10-03T16:25:09Z</dcterms:created>
  <dcterms:modified xsi:type="dcterms:W3CDTF">2019-10-14T13:12:12Z</dcterms:modified>
</cp:coreProperties>
</file>