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36" r:id="rId2"/>
    <p:sldId id="331" r:id="rId3"/>
    <p:sldId id="445" r:id="rId4"/>
    <p:sldId id="444" r:id="rId5"/>
    <p:sldId id="296" r:id="rId6"/>
    <p:sldId id="446" r:id="rId7"/>
    <p:sldId id="438" r:id="rId8"/>
    <p:sldId id="432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36"/>
            <p14:sldId id="331"/>
            <p14:sldId id="445"/>
            <p14:sldId id="444"/>
            <p14:sldId id="296"/>
            <p14:sldId id="446"/>
            <p14:sldId id="438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247E2-C344-4C76-AC72-1D513EC5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C9D4-B38A-43ED-91F9-85D6D8D66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au plus que parfait qui </a:t>
            </a:r>
            <a:r>
              <a:rPr lang="en-US" dirty="0" err="1"/>
              <a:t>vous</a:t>
            </a:r>
            <a:r>
              <a:rPr lang="en-US" dirty="0"/>
              <a:t> fait </a:t>
            </a:r>
            <a:r>
              <a:rPr lang="en-US" dirty="0" err="1"/>
              <a:t>heureu</a:t>
            </a:r>
            <a:r>
              <a:rPr lang="en-US" dirty="0"/>
              <a:t>(se)(x).</a:t>
            </a:r>
          </a:p>
        </p:txBody>
      </p:sp>
    </p:spTree>
    <p:extLst>
      <p:ext uri="{BB962C8B-B14F-4D97-AF65-F5344CB8AC3E}">
        <p14:creationId xmlns:p14="http://schemas.microsoft.com/office/powerpoint/2010/main" val="75022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quatorze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7D0FB-B511-4E37-89A4-73FB070F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/>
              <a:t>Les rivières </a:t>
            </a:r>
            <a:r>
              <a:rPr lang="en-US" sz="2800" b="1" i="1" dirty="0" err="1"/>
              <a:t>pourpres</a:t>
            </a:r>
            <a:r>
              <a:rPr lang="en-US" sz="2800" b="1" i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émission</a:t>
            </a:r>
            <a:r>
              <a:rPr lang="en-US" sz="2800" b="1" dirty="0"/>
              <a:t> </a:t>
            </a:r>
            <a:r>
              <a:rPr lang="en-US" sz="2800" b="1" dirty="0" err="1"/>
              <a:t>policier</a:t>
            </a:r>
            <a:r>
              <a:rPr lang="en-US" sz="2800" b="1" dirty="0"/>
              <a:t> qui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parmi</a:t>
            </a:r>
            <a:r>
              <a:rPr lang="en-US" sz="2800" b="1" dirty="0"/>
              <a:t> les plus </a:t>
            </a:r>
            <a:r>
              <a:rPr lang="en-US" sz="2800" b="1" dirty="0" err="1"/>
              <a:t>populaires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France.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2DCCFE1-B18C-4AF4-816C-09EC1BB0A7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2814" y="1478581"/>
            <a:ext cx="3237186" cy="476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0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119"/>
            <a:ext cx="10515600" cy="55852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</a:t>
            </a:r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b="1" i="1" dirty="0"/>
              <a:t>DEMAIN!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966" y="1018510"/>
            <a:ext cx="4291061" cy="324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0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Mme Fogg et ses amies veulent fonder un club comme le Reform Club.</a:t>
            </a:r>
          </a:p>
          <a:p>
            <a:pPr marL="0" indent="0">
              <a:buNone/>
            </a:pPr>
            <a:r>
              <a:rPr lang="fr-FR" dirty="0"/>
              <a:t>Comment s’</a:t>
            </a:r>
            <a:r>
              <a:rPr lang="fr-FR" dirty="0" err="1"/>
              <a:t>appelera</a:t>
            </a:r>
            <a:r>
              <a:rPr lang="fr-FR" dirty="0"/>
              <a:t> son club?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 Club des femmes cool.</a:t>
            </a:r>
          </a:p>
          <a:p>
            <a:pPr marL="0" indent="0">
              <a:buNone/>
            </a:pPr>
            <a:r>
              <a:rPr lang="fr-FR" dirty="0"/>
              <a:t>Le club aura les aménagements pour permettre les membres de faire quelles activités?</a:t>
            </a:r>
          </a:p>
          <a:p>
            <a:pPr marL="0" indent="0">
              <a:buNone/>
            </a:pPr>
            <a:r>
              <a:rPr lang="fr-FR" dirty="0"/>
              <a:t>Quelles seront les qualifications pour devenir membre?</a:t>
            </a:r>
          </a:p>
          <a:p>
            <a:pPr marL="0" indent="0">
              <a:buNone/>
            </a:pPr>
            <a:r>
              <a:rPr lang="fr-FR" dirty="0"/>
              <a:t>Comment vous déciderez si quelqu’un deviendra membre?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918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EED4D-079C-49F6-AA72-7DD56D4CC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D13B4-981C-411B-9016-10EB5A146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voix</a:t>
            </a:r>
            <a:r>
              <a:rPr lang="en-US" dirty="0"/>
              <a:t> passive</a:t>
            </a:r>
          </a:p>
          <a:p>
            <a:pPr marL="0" indent="0">
              <a:buNone/>
            </a:pPr>
            <a:r>
              <a:rPr lang="en-US" dirty="0"/>
              <a:t>passé compose</a:t>
            </a:r>
          </a:p>
          <a:p>
            <a:pPr marL="0" indent="0">
              <a:buNone/>
            </a:pPr>
            <a:r>
              <a:rPr lang="en-US" dirty="0"/>
              <a:t>plus que parfait</a:t>
            </a:r>
          </a:p>
          <a:p>
            <a:pPr marL="0" indent="0">
              <a:buNone/>
            </a:pP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antérieur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infinitif</a:t>
            </a:r>
            <a:r>
              <a:rPr lang="en-US" dirty="0"/>
              <a:t> </a:t>
            </a:r>
            <a:r>
              <a:rPr lang="en-US" dirty="0" err="1"/>
              <a:t>auxiliaire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conditionnel</a:t>
            </a:r>
            <a:r>
              <a:rPr lang="en-US" dirty="0"/>
              <a:t> passé</a:t>
            </a:r>
          </a:p>
        </p:txBody>
      </p:sp>
    </p:spTree>
    <p:extLst>
      <p:ext uri="{BB962C8B-B14F-4D97-AF65-F5344CB8AC3E}">
        <p14:creationId xmlns:p14="http://schemas.microsoft.com/office/powerpoint/2010/main" val="391010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FF5B-3197-43FD-A622-E824ABA7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55CF7-EEC5-4B42-AEED-2F72E0E88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n’y</a:t>
            </a:r>
            <a:r>
              <a:rPr lang="en-US" dirty="0"/>
              <a:t> a </a:t>
            </a:r>
            <a:r>
              <a:rPr lang="en-US" dirty="0" err="1"/>
              <a:t>aucun</a:t>
            </a:r>
            <a:r>
              <a:rPr lang="en-US" dirty="0"/>
              <a:t> devoirs à </a:t>
            </a:r>
            <a:r>
              <a:rPr lang="en-US" dirty="0" err="1"/>
              <a:t>rendre</a:t>
            </a:r>
            <a:r>
              <a:rPr lang="en-US" dirty="0"/>
              <a:t> </a:t>
            </a:r>
            <a:r>
              <a:rPr lang="en-US" dirty="0" err="1"/>
              <a:t>mardi</a:t>
            </a:r>
            <a:r>
              <a:rPr lang="en-US" dirty="0"/>
              <a:t>, le </a:t>
            </a:r>
            <a:r>
              <a:rPr lang="en-US" dirty="0" err="1"/>
              <a:t>quinze</a:t>
            </a:r>
            <a:r>
              <a:rPr lang="en-US" dirty="0"/>
              <a:t> </a:t>
            </a:r>
            <a:r>
              <a:rPr lang="en-US" dirty="0" err="1"/>
              <a:t>octobre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587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commence “Après </a:t>
            </a:r>
            <a:r>
              <a:rPr lang="en-US" dirty="0" err="1"/>
              <a:t>j’aurai</a:t>
            </a:r>
            <a:r>
              <a:rPr lang="en-US" dirty="0"/>
              <a:t> fait un carton à mon </a:t>
            </a:r>
            <a:r>
              <a:rPr lang="en-US" dirty="0" err="1"/>
              <a:t>examen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43173</TotalTime>
  <Words>151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Travail de cloche</vt:lpstr>
      <vt:lpstr>Bonjour!</vt:lpstr>
      <vt:lpstr>Les rivières pourpres est une émission policier qui est parmi les plus populaires en France.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630</cp:revision>
  <cp:lastPrinted>2017-09-11T13:53:50Z</cp:lastPrinted>
  <dcterms:created xsi:type="dcterms:W3CDTF">2016-10-03T16:25:09Z</dcterms:created>
  <dcterms:modified xsi:type="dcterms:W3CDTF">2019-10-11T20:16:26Z</dcterms:modified>
</cp:coreProperties>
</file>