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437" r:id="rId2"/>
    <p:sldId id="331" r:id="rId3"/>
    <p:sldId id="487" r:id="rId4"/>
    <p:sldId id="484" r:id="rId5"/>
    <p:sldId id="369" r:id="rId6"/>
    <p:sldId id="485" r:id="rId7"/>
    <p:sldId id="486" r:id="rId8"/>
    <p:sldId id="436" r:id="rId9"/>
    <p:sldId id="438" r:id="rId10"/>
    <p:sldId id="432" r:id="rId1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437"/>
            <p14:sldId id="331"/>
            <p14:sldId id="487"/>
            <p14:sldId id="484"/>
            <p14:sldId id="369"/>
            <p14:sldId id="485"/>
            <p14:sldId id="486"/>
            <p14:sldId id="436"/>
            <p14:sldId id="438"/>
            <p14:sldId id="432"/>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6" d="100"/>
          <a:sy n="96" d="100"/>
        </p:scale>
        <p:origin x="60" y="15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2B5BE18B-1CDC-4EA9-8701-050948B23EFF}" type="datetimeFigureOut">
              <a:rPr lang="en-US" smtClean="0"/>
              <a:t>10/21/2019</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3B7FB8C6-E6C5-4F73-B11B-357725A8B1B0}" type="slidenum">
              <a:rPr lang="en-US" smtClean="0"/>
              <a:t>‹#›</a:t>
            </a:fld>
            <a:endParaRPr lang="en-US" dirty="0"/>
          </a:p>
        </p:txBody>
      </p:sp>
    </p:spTree>
    <p:extLst>
      <p:ext uri="{BB962C8B-B14F-4D97-AF65-F5344CB8AC3E}">
        <p14:creationId xmlns:p14="http://schemas.microsoft.com/office/powerpoint/2010/main" val="1999274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10/21/2019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10/21/2019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10/21/2019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10/21/2019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3ED9F96-69DB-41CD-A1C1-92CDE8986978}"/>
              </a:ext>
            </a:extLst>
          </p:cNvPr>
          <p:cNvSpPr>
            <a:spLocks noGrp="1"/>
          </p:cNvSpPr>
          <p:nvPr>
            <p:ph type="title"/>
          </p:nvPr>
        </p:nvSpPr>
        <p:spPr/>
        <p:txBody>
          <a:bodyPr>
            <a:normAutofit/>
          </a:bodyPr>
          <a:lstStyle/>
          <a:p>
            <a:pPr algn="ctr"/>
            <a:r>
              <a:rPr lang="en-US" sz="2800" b="1" dirty="0"/>
              <a:t>Travail de cloche</a:t>
            </a:r>
          </a:p>
        </p:txBody>
      </p:sp>
      <p:sp>
        <p:nvSpPr>
          <p:cNvPr id="8" name="Content Placeholder 7">
            <a:extLst>
              <a:ext uri="{FF2B5EF4-FFF2-40B4-BE49-F238E27FC236}">
                <a16:creationId xmlns:a16="http://schemas.microsoft.com/office/drawing/2014/main" id="{680E3DB9-F5CA-463F-BD9A-2F3DB924686F}"/>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Write a sentence which uses the “faire </a:t>
            </a:r>
            <a:r>
              <a:rPr lang="en-US" dirty="0" err="1"/>
              <a:t>causatif</a:t>
            </a:r>
            <a:r>
              <a:rPr lang="en-US" dirty="0"/>
              <a:t>” which tells about something you were making someone do yesterday which was interrupted by an unexpected event.</a:t>
            </a:r>
          </a:p>
        </p:txBody>
      </p:sp>
    </p:spTree>
    <p:extLst>
      <p:ext uri="{BB962C8B-B14F-4D97-AF65-F5344CB8AC3E}">
        <p14:creationId xmlns:p14="http://schemas.microsoft.com/office/powerpoint/2010/main" val="3311445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a:xfrm>
            <a:off x="838200" y="1825625"/>
            <a:ext cx="10752438"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Quelle</a:t>
            </a:r>
            <a:r>
              <a:rPr lang="en-US" dirty="0"/>
              <a:t> </a:t>
            </a:r>
            <a:r>
              <a:rPr lang="en-US" dirty="0" err="1"/>
              <a:t>est</a:t>
            </a:r>
            <a:r>
              <a:rPr lang="en-US" dirty="0"/>
              <a:t> la </a:t>
            </a:r>
            <a:r>
              <a:rPr lang="en-US" dirty="0" err="1"/>
              <a:t>meilleure</a:t>
            </a:r>
            <a:r>
              <a:rPr lang="en-US" dirty="0"/>
              <a:t> raison pour assister à un </a:t>
            </a:r>
            <a:r>
              <a:rPr lang="en-US" dirty="0" err="1"/>
              <a:t>mystère</a:t>
            </a:r>
            <a:r>
              <a:rPr lang="en-US" dirty="0"/>
              <a:t>?</a:t>
            </a:r>
          </a:p>
        </p:txBody>
      </p:sp>
    </p:spTree>
    <p:extLst>
      <p:ext uri="{BB962C8B-B14F-4D97-AF65-F5344CB8AC3E}">
        <p14:creationId xmlns:p14="http://schemas.microsoft.com/office/powerpoint/2010/main" val="2065579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mardi, le vingt-deux octobre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A4C5-C16D-4CF5-8558-78C0AEAB84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6EFBB8-46D0-4486-BF2D-BF453DB99264}"/>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fr-FR" dirty="0"/>
              <a:t>Nous n’aurons pas notre classe vendredi prochain, donc vous ne devez pas préparer une présentation.</a:t>
            </a:r>
          </a:p>
        </p:txBody>
      </p:sp>
    </p:spTree>
    <p:extLst>
      <p:ext uri="{BB962C8B-B14F-4D97-AF65-F5344CB8AC3E}">
        <p14:creationId xmlns:p14="http://schemas.microsoft.com/office/powerpoint/2010/main" val="2863890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4D025-78EE-4C70-85B5-B1B08D3143E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7410359-B309-4EBB-8790-4195FC308D74}"/>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If you wish to make a presentation about French class on Grandparents Day (Tuesday, November 26) please make an appointment to meet with M. Gerson to discuss your ideas. You must finalize your ideas so that they can be submitted for approval by November 4. </a:t>
            </a:r>
          </a:p>
        </p:txBody>
      </p:sp>
    </p:spTree>
    <p:extLst>
      <p:ext uri="{BB962C8B-B14F-4D97-AF65-F5344CB8AC3E}">
        <p14:creationId xmlns:p14="http://schemas.microsoft.com/office/powerpoint/2010/main" val="4243101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sz="2800" b="1" dirty="0"/>
              <a:t>Autrefois les Nationales de Washington, qui commence à jouer en la Série du Monde aujourd’hui, étaient les Expos de Montréal. </a:t>
            </a:r>
          </a:p>
        </p:txBody>
      </p:sp>
      <p:sp>
        <p:nvSpPr>
          <p:cNvPr id="5" name="Text Placeholder 4"/>
          <p:cNvSpPr>
            <a:spLocks noGrp="1"/>
          </p:cNvSpPr>
          <p:nvPr>
            <p:ph type="body" idx="1"/>
          </p:nvPr>
        </p:nvSpPr>
        <p:spPr/>
        <p:txBody>
          <a:bodyPr/>
          <a:lstStyle/>
          <a:p>
            <a:pPr algn="ctr"/>
            <a:endParaRPr lang="en-US" dirty="0"/>
          </a:p>
        </p:txBody>
      </p:sp>
      <p:sp>
        <p:nvSpPr>
          <p:cNvPr id="11" name="Content Placeholder 10"/>
          <p:cNvSpPr>
            <a:spLocks noGrp="1"/>
          </p:cNvSpPr>
          <p:nvPr>
            <p:ph sz="half" idx="2"/>
          </p:nvPr>
        </p:nvSpPr>
        <p:spPr/>
        <p:txBody>
          <a:bodyPr/>
          <a:lstStyle/>
          <a:p>
            <a:pPr marL="0" indent="0">
              <a:buNone/>
            </a:pPr>
            <a:endParaRPr lang="en-US" dirty="0"/>
          </a:p>
          <a:p>
            <a:pPr marL="0" indent="0">
              <a:buNone/>
            </a:pPr>
            <a:endParaRPr lang="en-US" dirty="0"/>
          </a:p>
        </p:txBody>
      </p:sp>
      <p:sp>
        <p:nvSpPr>
          <p:cNvPr id="6" name="Text Placeholder 5"/>
          <p:cNvSpPr>
            <a:spLocks noGrp="1"/>
          </p:cNvSpPr>
          <p:nvPr>
            <p:ph type="body" sz="quarter" idx="3"/>
          </p:nvPr>
        </p:nvSpPr>
        <p:spPr/>
        <p:txBody>
          <a:bodyPr/>
          <a:lstStyle/>
          <a:p>
            <a:pPr algn="ctr"/>
            <a:endParaRPr lang="en-US" dirty="0"/>
          </a:p>
        </p:txBody>
      </p:sp>
      <p:pic>
        <p:nvPicPr>
          <p:cNvPr id="10" name="Content Placeholder 9">
            <a:extLst>
              <a:ext uri="{FF2B5EF4-FFF2-40B4-BE49-F238E27FC236}">
                <a16:creationId xmlns:a16="http://schemas.microsoft.com/office/drawing/2014/main" id="{E692DCB2-7086-4FB4-BFBE-F3FADC80226F}"/>
              </a:ext>
            </a:extLst>
          </p:cNvPr>
          <p:cNvPicPr>
            <a:picLocks noGrp="1" noChangeAspect="1"/>
          </p:cNvPicPr>
          <p:nvPr>
            <p:ph sz="quarter" idx="4"/>
          </p:nvPr>
        </p:nvPicPr>
        <p:blipFill>
          <a:blip r:embed="rId2"/>
          <a:stretch>
            <a:fillRect/>
          </a:stretch>
        </p:blipFill>
        <p:spPr>
          <a:xfrm>
            <a:off x="6525039" y="2670464"/>
            <a:ext cx="4646543" cy="3480422"/>
          </a:xfrm>
          <a:prstGeom prst="rect">
            <a:avLst/>
          </a:prstGeom>
        </p:spPr>
      </p:pic>
      <p:pic>
        <p:nvPicPr>
          <p:cNvPr id="9" name="Picture 8">
            <a:extLst>
              <a:ext uri="{FF2B5EF4-FFF2-40B4-BE49-F238E27FC236}">
                <a16:creationId xmlns:a16="http://schemas.microsoft.com/office/drawing/2014/main" id="{55977D25-7AD5-448C-86A8-2E0AF20D7C06}"/>
              </a:ext>
            </a:extLst>
          </p:cNvPr>
          <p:cNvPicPr>
            <a:picLocks noChangeAspect="1"/>
          </p:cNvPicPr>
          <p:nvPr/>
        </p:nvPicPr>
        <p:blipFill>
          <a:blip r:embed="rId3"/>
          <a:stretch>
            <a:fillRect/>
          </a:stretch>
        </p:blipFill>
        <p:spPr>
          <a:xfrm>
            <a:off x="836612" y="2875130"/>
            <a:ext cx="4935772" cy="3314533"/>
          </a:xfrm>
          <a:prstGeom prst="rect">
            <a:avLst/>
          </a:prstGeom>
        </p:spPr>
      </p:pic>
    </p:spTree>
    <p:extLst>
      <p:ext uri="{BB962C8B-B14F-4D97-AF65-F5344CB8AC3E}">
        <p14:creationId xmlns:p14="http://schemas.microsoft.com/office/powerpoint/2010/main" val="2315326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2800" b="1" dirty="0"/>
          </a:p>
        </p:txBody>
      </p:sp>
      <p:sp>
        <p:nvSpPr>
          <p:cNvPr id="3" name="Content Placeholder 2"/>
          <p:cNvSpPr>
            <a:spLocks noGrp="1"/>
          </p:cNvSpPr>
          <p:nvPr>
            <p:ph idx="1"/>
          </p:nvPr>
        </p:nvSpPr>
        <p:spPr>
          <a:xfrm>
            <a:off x="838200" y="1825625"/>
            <a:ext cx="10752438"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The mother makes her children eat their vegetables. The children would make the dog eat them if their mother left the kitchen.</a:t>
            </a:r>
          </a:p>
        </p:txBody>
      </p:sp>
    </p:spTree>
    <p:extLst>
      <p:ext uri="{BB962C8B-B14F-4D97-AF65-F5344CB8AC3E}">
        <p14:creationId xmlns:p14="http://schemas.microsoft.com/office/powerpoint/2010/main" val="85648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ACC00-03A4-4C57-8013-A39BB994176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1A0CA69-7C14-486D-9620-3CCC08B20DC1}"/>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err="1"/>
              <a:t>Chapitre</a:t>
            </a:r>
            <a:r>
              <a:rPr lang="en-US" dirty="0"/>
              <a:t> 2</a:t>
            </a:r>
          </a:p>
        </p:txBody>
      </p:sp>
    </p:spTree>
    <p:extLst>
      <p:ext uri="{BB962C8B-B14F-4D97-AF65-F5344CB8AC3E}">
        <p14:creationId xmlns:p14="http://schemas.microsoft.com/office/powerpoint/2010/main" val="1687996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Le </a:t>
            </a:r>
            <a:r>
              <a:rPr lang="en-US" sz="2800" b="1" dirty="0" err="1"/>
              <a:t>théâtre</a:t>
            </a:r>
            <a:r>
              <a:rPr lang="en-US" sz="2800" b="1" dirty="0"/>
              <a:t>!</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Un de </a:t>
            </a:r>
            <a:r>
              <a:rPr lang="en-US" dirty="0" err="1"/>
              <a:t>vous</a:t>
            </a:r>
            <a:r>
              <a:rPr lang="en-US" dirty="0"/>
              <a:t> </a:t>
            </a:r>
            <a:r>
              <a:rPr lang="en-US" dirty="0" err="1"/>
              <a:t>êtes</a:t>
            </a:r>
            <a:r>
              <a:rPr lang="en-US" dirty="0"/>
              <a:t> Pierre </a:t>
            </a:r>
            <a:r>
              <a:rPr lang="en-US" dirty="0" err="1"/>
              <a:t>Gringoire</a:t>
            </a:r>
            <a:endParaRPr lang="en-US" dirty="0"/>
          </a:p>
          <a:p>
            <a:pPr marL="0" indent="0">
              <a:buNone/>
            </a:pPr>
            <a:r>
              <a:rPr lang="en-US" dirty="0" err="1"/>
              <a:t>Votre</a:t>
            </a:r>
            <a:r>
              <a:rPr lang="en-US" dirty="0"/>
              <a:t> </a:t>
            </a:r>
            <a:r>
              <a:rPr lang="en-US" dirty="0" err="1"/>
              <a:t>mystère</a:t>
            </a:r>
            <a:r>
              <a:rPr lang="en-US" dirty="0"/>
              <a:t> </a:t>
            </a:r>
            <a:r>
              <a:rPr lang="en-US" dirty="0" err="1"/>
              <a:t>est</a:t>
            </a:r>
            <a:r>
              <a:rPr lang="en-US" dirty="0"/>
              <a:t> au point de commencer.</a:t>
            </a:r>
          </a:p>
          <a:p>
            <a:pPr marL="0" indent="0">
              <a:buNone/>
            </a:pPr>
            <a:r>
              <a:rPr lang="en-US" dirty="0" err="1"/>
              <a:t>Vous</a:t>
            </a:r>
            <a:r>
              <a:rPr lang="en-US" dirty="0"/>
              <a:t> </a:t>
            </a:r>
            <a:r>
              <a:rPr lang="en-US" dirty="0" err="1"/>
              <a:t>avez</a:t>
            </a:r>
            <a:r>
              <a:rPr lang="en-US" dirty="0"/>
              <a:t> </a:t>
            </a:r>
            <a:r>
              <a:rPr lang="en-US" dirty="0" err="1"/>
              <a:t>découvert</a:t>
            </a:r>
            <a:r>
              <a:rPr lang="en-US" dirty="0"/>
              <a:t> </a:t>
            </a:r>
            <a:r>
              <a:rPr lang="en-US" dirty="0" err="1"/>
              <a:t>qu</a:t>
            </a:r>
            <a:r>
              <a:rPr lang="en-US" dirty="0"/>
              <a:t>’ à </a:t>
            </a:r>
            <a:r>
              <a:rPr lang="en-US" dirty="0" err="1"/>
              <a:t>côté</a:t>
            </a:r>
            <a:r>
              <a:rPr lang="en-US" dirty="0"/>
              <a:t> de </a:t>
            </a:r>
            <a:r>
              <a:rPr lang="en-US" dirty="0" err="1"/>
              <a:t>votre</a:t>
            </a:r>
            <a:r>
              <a:rPr lang="en-US" dirty="0"/>
              <a:t> </a:t>
            </a:r>
            <a:r>
              <a:rPr lang="en-US" dirty="0" err="1"/>
              <a:t>théâtre</a:t>
            </a:r>
            <a:r>
              <a:rPr lang="en-US" dirty="0"/>
              <a:t> </a:t>
            </a:r>
            <a:r>
              <a:rPr lang="en-US" dirty="0" err="1"/>
              <a:t>il</a:t>
            </a:r>
            <a:r>
              <a:rPr lang="en-US" dirty="0"/>
              <a:t> y a un café qui vend du café à </a:t>
            </a:r>
            <a:r>
              <a:rPr lang="en-US" dirty="0" err="1"/>
              <a:t>moitié</a:t>
            </a:r>
            <a:r>
              <a:rPr lang="en-US" dirty="0"/>
              <a:t> prix.</a:t>
            </a:r>
          </a:p>
          <a:p>
            <a:pPr marL="0" indent="0">
              <a:buNone/>
            </a:pPr>
            <a:r>
              <a:rPr lang="en-US" dirty="0" err="1"/>
              <a:t>Vous</a:t>
            </a:r>
            <a:r>
              <a:rPr lang="en-US" dirty="0"/>
              <a:t> </a:t>
            </a:r>
            <a:r>
              <a:rPr lang="en-US" dirty="0" err="1"/>
              <a:t>devez</a:t>
            </a:r>
            <a:r>
              <a:rPr lang="en-US" dirty="0"/>
              <a:t> </a:t>
            </a:r>
            <a:r>
              <a:rPr lang="en-US" dirty="0" err="1"/>
              <a:t>convaincre</a:t>
            </a:r>
            <a:r>
              <a:rPr lang="en-US" dirty="0"/>
              <a:t> les </a:t>
            </a:r>
            <a:r>
              <a:rPr lang="en-US" dirty="0" err="1"/>
              <a:t>autres</a:t>
            </a:r>
            <a:r>
              <a:rPr lang="en-US" dirty="0"/>
              <a:t>, qui </a:t>
            </a:r>
            <a:r>
              <a:rPr lang="en-US" dirty="0" err="1"/>
              <a:t>sont</a:t>
            </a:r>
            <a:r>
              <a:rPr lang="en-US" dirty="0"/>
              <a:t> des </a:t>
            </a:r>
            <a:r>
              <a:rPr lang="en-US" dirty="0" err="1"/>
              <a:t>moyens</a:t>
            </a:r>
            <a:r>
              <a:rPr lang="en-US" dirty="0"/>
              <a:t> </a:t>
            </a:r>
            <a:r>
              <a:rPr lang="en-US" dirty="0" err="1"/>
              <a:t>Parisiens</a:t>
            </a:r>
            <a:r>
              <a:rPr lang="en-US" dirty="0"/>
              <a:t>, </a:t>
            </a:r>
            <a:r>
              <a:rPr lang="en-US" dirty="0" err="1"/>
              <a:t>qu’il</a:t>
            </a:r>
            <a:r>
              <a:rPr lang="en-US" dirty="0"/>
              <a:t> </a:t>
            </a:r>
            <a:r>
              <a:rPr lang="en-US" dirty="0" err="1"/>
              <a:t>vaut</a:t>
            </a:r>
            <a:r>
              <a:rPr lang="en-US" dirty="0"/>
              <a:t> </a:t>
            </a:r>
            <a:r>
              <a:rPr lang="en-US" dirty="0" err="1"/>
              <a:t>mieux</a:t>
            </a:r>
            <a:r>
              <a:rPr lang="en-US" dirty="0"/>
              <a:t> </a:t>
            </a:r>
            <a:r>
              <a:rPr lang="en-US" dirty="0" err="1"/>
              <a:t>s’ils</a:t>
            </a:r>
            <a:r>
              <a:rPr lang="en-US" dirty="0"/>
              <a:t> </a:t>
            </a:r>
            <a:r>
              <a:rPr lang="en-US" dirty="0" err="1"/>
              <a:t>assistent</a:t>
            </a:r>
            <a:r>
              <a:rPr lang="en-US" dirty="0"/>
              <a:t> à </a:t>
            </a:r>
            <a:r>
              <a:rPr lang="en-US" dirty="0" err="1"/>
              <a:t>votre</a:t>
            </a:r>
            <a:r>
              <a:rPr lang="en-US" dirty="0"/>
              <a:t> </a:t>
            </a:r>
            <a:r>
              <a:rPr lang="en-US" dirty="0" err="1"/>
              <a:t>mystère</a:t>
            </a:r>
            <a:r>
              <a:rPr lang="en-US" dirty="0"/>
              <a:t>. </a:t>
            </a:r>
          </a:p>
          <a:p>
            <a:pPr marL="0" indent="0">
              <a:buNone/>
            </a:pPr>
            <a:endParaRPr lang="en-US" dirty="0"/>
          </a:p>
        </p:txBody>
      </p:sp>
    </p:spTree>
    <p:extLst>
      <p:ext uri="{BB962C8B-B14F-4D97-AF65-F5344CB8AC3E}">
        <p14:creationId xmlns:p14="http://schemas.microsoft.com/office/powerpoint/2010/main" val="190810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F2F7D-BE59-4977-B314-7E1BBDF0BDD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F4E473-F85D-42C0-93B2-545EB87E1499}"/>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977441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41104</TotalTime>
  <Words>231</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Travail de cloche</vt:lpstr>
      <vt:lpstr>Bonjour!</vt:lpstr>
      <vt:lpstr>PowerPoint Presentation</vt:lpstr>
      <vt:lpstr>PowerPoint Presentation</vt:lpstr>
      <vt:lpstr>Autrefois les Nationales de Washington, qui commence à jouer en la Série du Monde aujourd’hui, étaient les Expos de Montréal. </vt:lpstr>
      <vt:lpstr>PowerPoint Presentation</vt:lpstr>
      <vt:lpstr>PowerPoint Presentation</vt:lpstr>
      <vt:lpstr>Le théâtre!</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648</cp:revision>
  <cp:lastPrinted>2017-09-11T13:53:50Z</cp:lastPrinted>
  <dcterms:created xsi:type="dcterms:W3CDTF">2016-10-03T16:25:09Z</dcterms:created>
  <dcterms:modified xsi:type="dcterms:W3CDTF">2019-10-21T22:02:05Z</dcterms:modified>
</cp:coreProperties>
</file>