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331" r:id="rId3"/>
    <p:sldId id="272" r:id="rId4"/>
    <p:sldId id="261" r:id="rId5"/>
    <p:sldId id="491" r:id="rId6"/>
    <p:sldId id="471" r:id="rId7"/>
    <p:sldId id="484" r:id="rId8"/>
    <p:sldId id="478" r:id="rId9"/>
    <p:sldId id="485" r:id="rId10"/>
    <p:sldId id="487" r:id="rId11"/>
    <p:sldId id="482" r:id="rId12"/>
    <p:sldId id="489" r:id="rId13"/>
    <p:sldId id="481" r:id="rId14"/>
    <p:sldId id="486" r:id="rId15"/>
    <p:sldId id="490" r:id="rId16"/>
    <p:sldId id="423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83"/>
            <p14:sldId id="331"/>
            <p14:sldId id="272"/>
            <p14:sldId id="261"/>
            <p14:sldId id="491"/>
            <p14:sldId id="471"/>
            <p14:sldId id="484"/>
            <p14:sldId id="478"/>
            <p14:sldId id="485"/>
            <p14:sldId id="487"/>
            <p14:sldId id="482"/>
            <p14:sldId id="489"/>
            <p14:sldId id="481"/>
            <p14:sldId id="486"/>
            <p14:sldId id="490"/>
            <p14:sldId id="423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the French words for old, new, and beautiful which are used to modify a masculine noun, a feminine noun, and a masculine noun which begins with a vowel. Write your answers in a table which has approximately the form shown below.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sz="2400" u="sng" dirty="0"/>
              <a:t>masculine</a:t>
            </a:r>
            <a:r>
              <a:rPr lang="en-US" sz="2400" dirty="0"/>
              <a:t>          </a:t>
            </a:r>
            <a:r>
              <a:rPr lang="en-US" sz="2400" u="sng" dirty="0"/>
              <a:t>feminine</a:t>
            </a:r>
            <a:r>
              <a:rPr lang="en-US" sz="2400" dirty="0"/>
              <a:t>       </a:t>
            </a:r>
            <a:r>
              <a:rPr lang="en-US" sz="2400" u="sng" dirty="0"/>
              <a:t>masculine: noun begins w/vowel</a:t>
            </a:r>
          </a:p>
          <a:p>
            <a:pPr marL="0" indent="0">
              <a:buNone/>
            </a:pPr>
            <a:r>
              <a:rPr lang="en-US" dirty="0"/>
              <a:t>old</a:t>
            </a:r>
          </a:p>
          <a:p>
            <a:pPr marL="0" indent="0">
              <a:buNone/>
            </a:pPr>
            <a:r>
              <a:rPr lang="en-US" dirty="0"/>
              <a:t>new</a:t>
            </a:r>
          </a:p>
          <a:p>
            <a:pPr marL="0" indent="0">
              <a:buNone/>
            </a:pPr>
            <a:r>
              <a:rPr lang="en-US" dirty="0"/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358991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banane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sous la table.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42" y="3908082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31" y="4413172"/>
            <a:ext cx="1543146" cy="13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p. 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sur</a:t>
            </a:r>
          </a:p>
          <a:p>
            <a:pPr marL="0" indent="0">
              <a:buNone/>
            </a:pPr>
            <a:r>
              <a:rPr lang="en-US" dirty="0"/>
              <a:t>sous</a:t>
            </a:r>
          </a:p>
          <a:p>
            <a:pPr marL="0" indent="0">
              <a:buNone/>
            </a:pPr>
            <a:r>
              <a:rPr lang="en-US" dirty="0" err="1"/>
              <a:t>dans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devant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derrière</a:t>
            </a:r>
          </a:p>
          <a:p>
            <a:pPr marL="0" indent="0">
              <a:buNone/>
            </a:pPr>
            <a:r>
              <a:rPr lang="en-US" dirty="0"/>
              <a:t>à </a:t>
            </a:r>
            <a:r>
              <a:rPr lang="en-US" dirty="0" err="1"/>
              <a:t>droite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à gauche</a:t>
            </a:r>
          </a:p>
          <a:p>
            <a:pPr marL="0" indent="0">
              <a:buNone/>
            </a:pPr>
            <a:r>
              <a:rPr lang="en-US" dirty="0"/>
              <a:t>avec</a:t>
            </a:r>
          </a:p>
        </p:txBody>
      </p:sp>
    </p:spTree>
    <p:extLst>
      <p:ext uri="{BB962C8B-B14F-4D97-AF65-F5344CB8AC3E}">
        <p14:creationId xmlns:p14="http://schemas.microsoft.com/office/powerpoint/2010/main" val="16705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Chantons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026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en</a:t>
            </a:r>
            <a:r>
              <a:rPr lang="en-US" dirty="0"/>
              <a:t> face de</a:t>
            </a:r>
          </a:p>
          <a:p>
            <a:pPr marL="0" indent="0">
              <a:buNone/>
            </a:pPr>
            <a:r>
              <a:rPr lang="en-US" dirty="0"/>
              <a:t>entre</a:t>
            </a:r>
          </a:p>
          <a:p>
            <a:pPr marL="0" indent="0">
              <a:buNone/>
            </a:pPr>
            <a:r>
              <a:rPr lang="en-US" dirty="0"/>
              <a:t>loin de</a:t>
            </a:r>
          </a:p>
          <a:p>
            <a:pPr marL="0" indent="0">
              <a:buNone/>
            </a:pPr>
            <a:r>
              <a:rPr lang="en-US" dirty="0" err="1"/>
              <a:t>près</a:t>
            </a:r>
            <a:r>
              <a:rPr lang="en-US" dirty="0"/>
              <a:t> de</a:t>
            </a:r>
          </a:p>
          <a:p>
            <a:pPr marL="0" indent="0">
              <a:buNone/>
            </a:pPr>
            <a:r>
              <a:rPr lang="en-US" dirty="0"/>
              <a:t>à </a:t>
            </a:r>
            <a:r>
              <a:rPr lang="en-US" dirty="0" err="1"/>
              <a:t>côté</a:t>
            </a:r>
            <a:r>
              <a:rPr lang="en-US" dirty="0"/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20209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est-il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436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50411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The pen of my aunt is on the desk of my uncle.</a:t>
            </a:r>
          </a:p>
        </p:txBody>
      </p:sp>
    </p:spTree>
    <p:extLst>
      <p:ext uri="{BB962C8B-B14F-4D97-AF65-F5344CB8AC3E}">
        <p14:creationId xmlns:p14="http://schemas.microsoft.com/office/powerpoint/2010/main" val="198326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vingt-trois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du monde francophone</a:t>
            </a:r>
          </a:p>
          <a:p>
            <a:pPr marL="0" indent="0" algn="ctr">
              <a:buNone/>
            </a:pPr>
            <a:r>
              <a:rPr lang="fr-FR" dirty="0"/>
              <a:t>la ruelle des souvenirs</a:t>
            </a:r>
          </a:p>
          <a:p>
            <a:pPr marL="0" indent="0" algn="ctr">
              <a:buNone/>
            </a:pPr>
            <a:r>
              <a:rPr lang="fr-FR" dirty="0"/>
              <a:t>les prépositions</a:t>
            </a:r>
          </a:p>
          <a:p>
            <a:pPr marL="0" indent="0" algn="ctr">
              <a:buNone/>
            </a:pPr>
            <a:r>
              <a:rPr lang="fr-FR" dirty="0"/>
              <a:t>où est-il?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BC12-5FA9-456A-9538-AE8313C7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Djibouti is the only francophone nation on the eastern coast of Africa. The capital of Djibouti is Djibouti.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778B-7647-4687-A698-3BD3C2EF5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FFEAF0-DD99-41B5-BB54-C0DBE23DBE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9366"/>
            <a:ext cx="5181600" cy="3763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6BE93-104D-4960-B327-D7D1077FB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44" y="1822034"/>
            <a:ext cx="4040256" cy="4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Qu’est-ce que c’est?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65" y="2100649"/>
            <a:ext cx="3954161" cy="30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1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banane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ananas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23151" y="2808396"/>
            <a:ext cx="3154233" cy="2863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14" y="2948808"/>
            <a:ext cx="3348851" cy="28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ruelle</a:t>
            </a:r>
            <a:r>
              <a:rPr lang="en-US" sz="2800" b="1" dirty="0"/>
              <a:t> des souvenirs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beautiful bird is in the old tree with a new banana.</a:t>
            </a:r>
          </a:p>
          <a:p>
            <a:pPr marL="0" indent="0">
              <a:buNone/>
            </a:pP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chiens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grands et beaux.</a:t>
            </a:r>
          </a:p>
          <a:p>
            <a:pPr marL="0" indent="0">
              <a:buNone/>
            </a:pPr>
            <a:r>
              <a:rPr lang="en-US" dirty="0"/>
              <a:t>petit-</a:t>
            </a:r>
            <a:r>
              <a:rPr lang="en-US" dirty="0" err="1"/>
              <a:t>fils</a:t>
            </a:r>
            <a:r>
              <a:rPr lang="en-US" dirty="0"/>
              <a:t>, petite-</a:t>
            </a:r>
            <a:r>
              <a:rPr lang="en-US" dirty="0" err="1"/>
              <a:t>fille</a:t>
            </a:r>
            <a:r>
              <a:rPr lang="en-US" dirty="0"/>
              <a:t>, petit(e)-enfant.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banane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sur la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42" y="3908082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293" y="2983134"/>
            <a:ext cx="1543146" cy="13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42803</TotalTime>
  <Words>217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Travail de cloche</vt:lpstr>
      <vt:lpstr>Bonjour!</vt:lpstr>
      <vt:lpstr>Pourquoi tombons-nous?</vt:lpstr>
      <vt:lpstr>PowerPoint Presentation</vt:lpstr>
      <vt:lpstr>Djibouti is the only francophone nation on the eastern coast of Africa. The capital of Djibouti is Djibouti.</vt:lpstr>
      <vt:lpstr>Qu’est-ce que c’est?</vt:lpstr>
      <vt:lpstr>PowerPoint Presentation</vt:lpstr>
      <vt:lpstr>La ruelle des souvenirs</vt:lpstr>
      <vt:lpstr>La banane est sur la table</vt:lpstr>
      <vt:lpstr>La banane est sous la table.</vt:lpstr>
      <vt:lpstr>p. 98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648</cp:revision>
  <cp:lastPrinted>2017-09-11T13:53:50Z</cp:lastPrinted>
  <dcterms:created xsi:type="dcterms:W3CDTF">2016-10-03T16:25:09Z</dcterms:created>
  <dcterms:modified xsi:type="dcterms:W3CDTF">2019-10-22T21:18:56Z</dcterms:modified>
</cp:coreProperties>
</file>