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60" r:id="rId2"/>
    <p:sldId id="331" r:id="rId3"/>
    <p:sldId id="272" r:id="rId4"/>
    <p:sldId id="261" r:id="rId5"/>
    <p:sldId id="461" r:id="rId6"/>
    <p:sldId id="467" r:id="rId7"/>
    <p:sldId id="448" r:id="rId8"/>
    <p:sldId id="468" r:id="rId9"/>
    <p:sldId id="465" r:id="rId10"/>
    <p:sldId id="466" r:id="rId11"/>
    <p:sldId id="452" r:id="rId12"/>
    <p:sldId id="462" r:id="rId13"/>
    <p:sldId id="463" r:id="rId14"/>
    <p:sldId id="464" r:id="rId15"/>
    <p:sldId id="459" r:id="rId16"/>
    <p:sldId id="352" r:id="rId1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60"/>
            <p14:sldId id="331"/>
            <p14:sldId id="272"/>
            <p14:sldId id="261"/>
            <p14:sldId id="461"/>
            <p14:sldId id="467"/>
            <p14:sldId id="448"/>
            <p14:sldId id="468"/>
            <p14:sldId id="465"/>
            <p14:sldId id="466"/>
            <p14:sldId id="452"/>
            <p14:sldId id="462"/>
            <p14:sldId id="463"/>
            <p14:sldId id="464"/>
            <p14:sldId id="459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uses the word for a profession and which tells where a member of that profession is relative to something in a classroom.</a:t>
            </a:r>
          </a:p>
        </p:txBody>
      </p:sp>
    </p:spTree>
    <p:extLst>
      <p:ext uri="{BB962C8B-B14F-4D97-AF65-F5344CB8AC3E}">
        <p14:creationId xmlns:p14="http://schemas.microsoft.com/office/powerpoint/2010/main" val="3248011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</m:rad>
                  </m:oMath>
                </a14:m>
                <a:r>
                  <a:rPr lang="en-US" dirty="0"/>
                  <a:t> = 4          </a:t>
                </a:r>
                <a:r>
                  <a:rPr lang="fr-FR" dirty="0"/>
                  <a:t>la racine carrée de seize est quatre.</a:t>
                </a:r>
              </a:p>
              <a:p>
                <a:pPr marL="0" indent="0">
                  <a:buNone/>
                </a:pPr>
                <a:endParaRPr lang="fr-FR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fr-FR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e>
                    </m:rad>
                  </m:oMath>
                </a14:m>
                <a:r>
                  <a:rPr lang="fr-FR" dirty="0"/>
                  <a:t> = 3         la racine cubique de vingt-sept est trois.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154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</a:t>
            </a:r>
            <a:r>
              <a:rPr lang="en-US" sz="2800" b="1" dirty="0" err="1"/>
              <a:t>maths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59 – 28 = _____________________________________________.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92 ÷ 23 = _____________________________________________.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68 + 22 =_____________________________________________.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18 x 3 = ______________________________________________.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66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un </a:t>
            </a:r>
            <a:r>
              <a:rPr lang="en-US" b="1" dirty="0" err="1"/>
              <a:t>croquembouche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0" y="2229644"/>
            <a:ext cx="3580605" cy="358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492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7916" y="2118946"/>
            <a:ext cx="4389934" cy="36722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0127" y="2609850"/>
            <a:ext cx="412229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074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un </a:t>
            </a:r>
            <a:r>
              <a:rPr lang="en-US" sz="2800" b="1" dirty="0" err="1"/>
              <a:t>médecin</a:t>
            </a:r>
            <a:r>
              <a:rPr lang="en-US" sz="2800" b="1" dirty="0"/>
              <a:t> / </a:t>
            </a:r>
            <a:r>
              <a:rPr lang="en-US" sz="2800" b="1" dirty="0" err="1"/>
              <a:t>une</a:t>
            </a:r>
            <a:r>
              <a:rPr lang="en-US" sz="2800" b="1" dirty="0"/>
              <a:t> </a:t>
            </a:r>
            <a:r>
              <a:rPr lang="en-US" sz="2800" b="1" dirty="0" err="1"/>
              <a:t>médecine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6850" y="1753394"/>
            <a:ext cx="4114005" cy="41140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6551" y="1866900"/>
            <a:ext cx="4000498" cy="4000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410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072106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481" y="170205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Solve the equation and write out the solution using words for all operations and numbers.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Combien</a:t>
            </a:r>
            <a:r>
              <a:rPr lang="en-US" dirty="0"/>
              <a:t> font </a:t>
            </a:r>
            <a:r>
              <a:rPr lang="en-US" dirty="0" err="1"/>
              <a:t>huit</a:t>
            </a:r>
            <a:r>
              <a:rPr lang="en-US" dirty="0"/>
              <a:t> </a:t>
            </a:r>
            <a:r>
              <a:rPr lang="en-US" dirty="0" err="1"/>
              <a:t>fois</a:t>
            </a:r>
            <a:r>
              <a:rPr lang="en-US" dirty="0"/>
              <a:t> </a:t>
            </a:r>
            <a:r>
              <a:rPr lang="en-US"/>
              <a:t>douze?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vingt-huit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la ruelle de souvenirs</a:t>
            </a:r>
          </a:p>
          <a:p>
            <a:pPr marL="0" indent="0" algn="ctr">
              <a:buNone/>
            </a:pPr>
            <a:r>
              <a:rPr lang="fr-FR" dirty="0"/>
              <a:t>encore, la grammaire</a:t>
            </a:r>
          </a:p>
          <a:p>
            <a:pPr marL="0" indent="0" algn="ctr">
              <a:buNone/>
            </a:pPr>
            <a:r>
              <a:rPr lang="fr-FR" dirty="0"/>
              <a:t>un nouveau pronom disjoint</a:t>
            </a:r>
          </a:p>
          <a:p>
            <a:pPr marL="0" indent="0" algn="ctr">
              <a:buNone/>
            </a:pPr>
            <a:r>
              <a:rPr lang="fr-FR" dirty="0"/>
              <a:t>les maths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4950" y="1970850"/>
            <a:ext cx="1560711" cy="292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francophone nation of Burkina Faso was formerly known as </a:t>
            </a:r>
            <a:br>
              <a:rPr lang="en-US" sz="2800" b="1" dirty="0"/>
            </a:br>
            <a:r>
              <a:rPr lang="en-US" sz="2800" b="1" dirty="0"/>
              <a:t>Upper Volta. The capital of Burkina Faso is Ouagadougou.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51BDB1-DDAA-4B65-9FAB-75AA681D01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897" y="2093942"/>
            <a:ext cx="3617702" cy="38844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C6626E4-08E5-4B2F-8AB6-9F92EFAA7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2375452"/>
            <a:ext cx="4577891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865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23A00-BB28-4F56-AE9A-5F0CC95D0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54B2C-A55B-4489-A1A9-A4D2292C5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Chez is a _____________________, it is not ________________ .</a:t>
            </a:r>
          </a:p>
        </p:txBody>
      </p:sp>
    </p:spTree>
    <p:extLst>
      <p:ext uri="{BB962C8B-B14F-4D97-AF65-F5344CB8AC3E}">
        <p14:creationId xmlns:p14="http://schemas.microsoft.com/office/powerpoint/2010/main" val="999200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chez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person singular			</a:t>
            </a:r>
            <a:r>
              <a:rPr lang="en-US" dirty="0" err="1"/>
              <a:t>moi</a:t>
            </a:r>
            <a:r>
              <a:rPr lang="en-US" dirty="0"/>
              <a:t>			</a:t>
            </a:r>
          </a:p>
          <a:p>
            <a:pPr marL="0" indent="0">
              <a:buNone/>
            </a:pPr>
            <a:r>
              <a:rPr lang="en-US" dirty="0"/>
              <a:t>2nd person singular 		</a:t>
            </a:r>
            <a:r>
              <a:rPr lang="en-US" dirty="0" err="1"/>
              <a:t>toi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3rd person singular (m)		</a:t>
            </a:r>
            <a:r>
              <a:rPr lang="en-US" dirty="0" err="1"/>
              <a:t>lui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3rd person singular (f) 		</a:t>
            </a:r>
            <a:r>
              <a:rPr lang="en-US" dirty="0" err="1"/>
              <a:t>elle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 person plural			nous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 person plural 			</a:t>
            </a:r>
            <a:r>
              <a:rPr lang="en-US" dirty="0" err="1"/>
              <a:t>vous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 person plural (f) 		</a:t>
            </a:r>
            <a:r>
              <a:rPr lang="en-US" dirty="0" err="1"/>
              <a:t>elles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 person plural (m) 		</a:t>
            </a:r>
            <a:r>
              <a:rPr lang="en-US" dirty="0" err="1"/>
              <a:t>eux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1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5E00E-5952-4162-BF1F-30A945A52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E2227-A24A-4AB9-AB27-EBBB380B7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Soi</a:t>
            </a:r>
            <a:r>
              <a:rPr lang="en-US" dirty="0"/>
              <a:t> is a </a:t>
            </a:r>
            <a:r>
              <a:rPr lang="en-US" dirty="0" err="1"/>
              <a:t>pronom</a:t>
            </a:r>
            <a:r>
              <a:rPr lang="en-US" dirty="0"/>
              <a:t> disjoint which is used to speak of a generalized, unidentified person.</a:t>
            </a:r>
          </a:p>
          <a:p>
            <a:pPr marL="0" indent="0">
              <a:buNone/>
            </a:pPr>
            <a:r>
              <a:rPr lang="en-US" dirty="0" err="1"/>
              <a:t>N’importe</a:t>
            </a:r>
            <a:r>
              <a:rPr lang="en-US" dirty="0"/>
              <a:t> quelle femme </a:t>
            </a:r>
            <a:r>
              <a:rPr lang="en-US" dirty="0" err="1"/>
              <a:t>est</a:t>
            </a:r>
            <a:r>
              <a:rPr lang="en-US" dirty="0"/>
              <a:t> la </a:t>
            </a:r>
            <a:r>
              <a:rPr lang="en-US" dirty="0" err="1"/>
              <a:t>reine</a:t>
            </a:r>
            <a:r>
              <a:rPr lang="en-US" dirty="0"/>
              <a:t> chez </a:t>
            </a:r>
            <a:r>
              <a:rPr lang="en-US" dirty="0" err="1"/>
              <a:t>soi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Il y a un homme </a:t>
            </a:r>
            <a:r>
              <a:rPr lang="en-US" dirty="0" err="1"/>
              <a:t>armée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fuit</a:t>
            </a:r>
            <a:r>
              <a:rPr lang="en-US" dirty="0"/>
              <a:t>! La police </a:t>
            </a:r>
            <a:r>
              <a:rPr lang="en-US" dirty="0" err="1"/>
              <a:t>recommande</a:t>
            </a:r>
            <a:r>
              <a:rPr lang="en-US" dirty="0"/>
              <a:t> que tout le monde </a:t>
            </a:r>
            <a:r>
              <a:rPr lang="en-US" dirty="0" err="1"/>
              <a:t>reste</a:t>
            </a:r>
            <a:r>
              <a:rPr lang="en-US" dirty="0"/>
              <a:t> chez </a:t>
            </a:r>
            <a:r>
              <a:rPr lang="en-US" dirty="0" err="1"/>
              <a:t>soi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moi-même</a:t>
            </a:r>
            <a:r>
              <a:rPr lang="en-US" dirty="0"/>
              <a:t>: I myself</a:t>
            </a:r>
          </a:p>
          <a:p>
            <a:pPr marL="0" indent="0">
              <a:buNone/>
            </a:pPr>
            <a:r>
              <a:rPr lang="en-US" dirty="0" err="1"/>
              <a:t>Jaucques</a:t>
            </a:r>
            <a:r>
              <a:rPr lang="en-US" dirty="0"/>
              <a:t>, </a:t>
            </a:r>
            <a:r>
              <a:rPr lang="en-US" dirty="0" err="1"/>
              <a:t>lui-même</a:t>
            </a:r>
            <a:r>
              <a:rPr lang="en-US" dirty="0"/>
              <a:t>: Jacques, he himself  </a:t>
            </a:r>
          </a:p>
          <a:p>
            <a:pPr marL="0" indent="0">
              <a:buNone/>
            </a:pPr>
            <a:r>
              <a:rPr lang="en-US" dirty="0" err="1"/>
              <a:t>l’opinion</a:t>
            </a:r>
            <a:r>
              <a:rPr lang="en-US" dirty="0"/>
              <a:t> </a:t>
            </a:r>
            <a:r>
              <a:rPr lang="en-US" dirty="0" err="1"/>
              <a:t>publique</a:t>
            </a:r>
            <a:r>
              <a:rPr lang="en-US" dirty="0"/>
              <a:t>, </a:t>
            </a:r>
            <a:r>
              <a:rPr lang="en-US" dirty="0" err="1"/>
              <a:t>soi-même</a:t>
            </a:r>
            <a:r>
              <a:rPr lang="en-US" dirty="0"/>
              <a:t>: public opinion, on its own.   </a:t>
            </a:r>
          </a:p>
          <a:p>
            <a:pPr marL="0" indent="0">
              <a:buNone/>
            </a:pPr>
            <a:r>
              <a:rPr lang="en-US" dirty="0"/>
              <a:t>soi-disant: so called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</a:t>
            </a:r>
            <a:r>
              <a:rPr lang="en-US" sz="2800" b="1" dirty="0" err="1"/>
              <a:t>Maths</a:t>
            </a:r>
            <a:r>
              <a:rPr lang="en-US" sz="2800" b="1" dirty="0"/>
              <a:t>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25 + 18 =</a:t>
            </a:r>
          </a:p>
          <a:p>
            <a:pPr marL="0" indent="0">
              <a:buNone/>
            </a:pPr>
            <a:r>
              <a:rPr lang="en-US" dirty="0" err="1"/>
              <a:t>Vingt</a:t>
            </a:r>
            <a:r>
              <a:rPr lang="en-US" dirty="0"/>
              <a:t>-cinq plus dix-</a:t>
            </a:r>
            <a:r>
              <a:rPr lang="en-US" dirty="0" err="1"/>
              <a:t>huit</a:t>
            </a:r>
            <a:r>
              <a:rPr lang="en-US" dirty="0"/>
              <a:t> font </a:t>
            </a:r>
            <a:r>
              <a:rPr lang="en-US" dirty="0" err="1"/>
              <a:t>quarante</a:t>
            </a:r>
            <a:r>
              <a:rPr lang="en-US" dirty="0"/>
              <a:t>-trois</a:t>
            </a:r>
          </a:p>
          <a:p>
            <a:pPr marL="0" indent="0">
              <a:buNone/>
            </a:pPr>
            <a:r>
              <a:rPr lang="en-US" dirty="0"/>
              <a:t>97 – 38 =</a:t>
            </a:r>
          </a:p>
          <a:p>
            <a:pPr marL="0" indent="0">
              <a:buNone/>
            </a:pPr>
            <a:r>
              <a:rPr lang="en-US" dirty="0"/>
              <a:t>Quatre-</a:t>
            </a:r>
            <a:r>
              <a:rPr lang="en-US" dirty="0" err="1"/>
              <a:t>vingt</a:t>
            </a:r>
            <a:r>
              <a:rPr lang="en-US" dirty="0"/>
              <a:t>-dix-sept </a:t>
            </a:r>
            <a:r>
              <a:rPr lang="en-US" dirty="0" err="1"/>
              <a:t>moins</a:t>
            </a:r>
            <a:r>
              <a:rPr lang="en-US" dirty="0"/>
              <a:t> </a:t>
            </a:r>
            <a:r>
              <a:rPr lang="en-US" dirty="0" err="1"/>
              <a:t>trente-huit</a:t>
            </a:r>
            <a:r>
              <a:rPr lang="en-US" dirty="0"/>
              <a:t> font </a:t>
            </a:r>
            <a:r>
              <a:rPr lang="en-US" dirty="0" err="1"/>
              <a:t>cinquante-neuf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19 x 4 = </a:t>
            </a:r>
          </a:p>
          <a:p>
            <a:pPr marL="0" indent="0">
              <a:buNone/>
            </a:pPr>
            <a:r>
              <a:rPr lang="en-US" dirty="0"/>
              <a:t>Quatre </a:t>
            </a:r>
            <a:r>
              <a:rPr lang="en-US" dirty="0" err="1"/>
              <a:t>fois</a:t>
            </a:r>
            <a:r>
              <a:rPr lang="en-US" dirty="0"/>
              <a:t> dix-</a:t>
            </a:r>
            <a:r>
              <a:rPr lang="en-US" dirty="0" err="1"/>
              <a:t>neuf</a:t>
            </a:r>
            <a:r>
              <a:rPr lang="en-US" dirty="0"/>
              <a:t> font </a:t>
            </a:r>
            <a:r>
              <a:rPr lang="en-US" dirty="0" err="1"/>
              <a:t>soixante</a:t>
            </a:r>
            <a:r>
              <a:rPr lang="en-US" dirty="0"/>
              <a:t>-seize</a:t>
            </a:r>
          </a:p>
          <a:p>
            <a:pPr marL="0" indent="0">
              <a:buNone/>
            </a:pPr>
            <a:r>
              <a:rPr lang="en-US" dirty="0"/>
              <a:t>64 ÷ 16 =</a:t>
            </a:r>
          </a:p>
          <a:p>
            <a:pPr marL="0" indent="0">
              <a:buNone/>
            </a:pPr>
            <a:r>
              <a:rPr lang="en-US" dirty="0" err="1"/>
              <a:t>Soixante-quatre</a:t>
            </a:r>
            <a:r>
              <a:rPr lang="en-US" dirty="0"/>
              <a:t> </a:t>
            </a:r>
            <a:r>
              <a:rPr lang="en-US" dirty="0" err="1"/>
              <a:t>divisé</a:t>
            </a:r>
            <a:r>
              <a:rPr lang="en-US" dirty="0"/>
              <a:t> par seize font </a:t>
            </a:r>
            <a:r>
              <a:rPr lang="en-US" dirty="0" err="1"/>
              <a:t>quatre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15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43474</TotalTime>
  <Words>288</Words>
  <Application>Microsoft Office PowerPoint</Application>
  <PresentationFormat>Widescreen</PresentationFormat>
  <Paragraphs>93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Travail de cloche</vt:lpstr>
      <vt:lpstr>Bonjour!</vt:lpstr>
      <vt:lpstr>Pourquoi tombons-nous?</vt:lpstr>
      <vt:lpstr>PowerPoint Presentation</vt:lpstr>
      <vt:lpstr>The francophone nation of Burkina Faso was formerly known as  Upper Volta. The capital of Burkina Faso is Ouagadougou.</vt:lpstr>
      <vt:lpstr>PowerPoint Presentation</vt:lpstr>
      <vt:lpstr>chez …</vt:lpstr>
      <vt:lpstr>PowerPoint Presentation</vt:lpstr>
      <vt:lpstr>Les Maths!!!</vt:lpstr>
      <vt:lpstr>PowerPoint Presentation</vt:lpstr>
      <vt:lpstr>Les maths</vt:lpstr>
      <vt:lpstr>un croquembouche</vt:lpstr>
      <vt:lpstr>PowerPoint Presentation</vt:lpstr>
      <vt:lpstr>un médecin / une médecine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705</cp:revision>
  <cp:lastPrinted>2017-09-11T13:53:50Z</cp:lastPrinted>
  <dcterms:created xsi:type="dcterms:W3CDTF">2016-10-03T16:25:09Z</dcterms:created>
  <dcterms:modified xsi:type="dcterms:W3CDTF">2019-10-25T19:55:43Z</dcterms:modified>
</cp:coreProperties>
</file>