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60" r:id="rId2"/>
    <p:sldId id="331" r:id="rId3"/>
    <p:sldId id="272" r:id="rId4"/>
    <p:sldId id="261" r:id="rId5"/>
    <p:sldId id="497" r:id="rId6"/>
    <p:sldId id="481" r:id="rId7"/>
    <p:sldId id="482" r:id="rId8"/>
    <p:sldId id="493" r:id="rId9"/>
    <p:sldId id="504" r:id="rId10"/>
    <p:sldId id="502" r:id="rId11"/>
    <p:sldId id="500" r:id="rId12"/>
    <p:sldId id="499" r:id="rId13"/>
    <p:sldId id="505" r:id="rId14"/>
    <p:sldId id="498" r:id="rId15"/>
    <p:sldId id="459" r:id="rId16"/>
    <p:sldId id="352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60"/>
            <p14:sldId id="331"/>
            <p14:sldId id="272"/>
            <p14:sldId id="261"/>
            <p14:sldId id="497"/>
            <p14:sldId id="481"/>
            <p14:sldId id="482"/>
            <p14:sldId id="493"/>
            <p14:sldId id="504"/>
            <p14:sldId id="502"/>
            <p14:sldId id="500"/>
            <p14:sldId id="499"/>
            <p14:sldId id="505"/>
            <p14:sldId id="498"/>
            <p14:sldId id="459"/>
            <p14:sldId id="352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1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52998-3B30-467E-9E92-92F58EDC4EB0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EF5BD-F45E-4908-AEDA-D96874FE8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1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Qui </a:t>
            </a:r>
            <a:r>
              <a:rPr lang="en-US" dirty="0" err="1"/>
              <a:t>est</a:t>
            </a:r>
            <a:r>
              <a:rPr lang="en-US" dirty="0"/>
              <a:t> la </a:t>
            </a:r>
            <a:r>
              <a:rPr lang="en-US" dirty="0" err="1"/>
              <a:t>mère</a:t>
            </a:r>
            <a:r>
              <a:rPr lang="en-US" dirty="0"/>
              <a:t> de la </a:t>
            </a:r>
            <a:r>
              <a:rPr lang="en-US" dirty="0" err="1"/>
              <a:t>soeur</a:t>
            </a:r>
            <a:r>
              <a:rPr lang="en-US" dirty="0"/>
              <a:t> de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père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8011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CBF5F-9125-44E7-9B55-4D4B685D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619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B91CD-5DDB-45F4-96E7-1AA10EA13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5313"/>
            <a:ext cx="10515600" cy="5411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		sur				entre</a:t>
            </a:r>
          </a:p>
          <a:p>
            <a:pPr marL="0" indent="0">
              <a:buNone/>
            </a:pPr>
            <a:r>
              <a:rPr lang="en-US" dirty="0"/>
              <a:t>			sous				loin de</a:t>
            </a:r>
          </a:p>
          <a:p>
            <a:pPr marL="0" indent="0">
              <a:buNone/>
            </a:pPr>
            <a:r>
              <a:rPr lang="en-US" dirty="0"/>
              <a:t>			dans				</a:t>
            </a:r>
            <a:r>
              <a:rPr lang="en-US" dirty="0" err="1"/>
              <a:t>près</a:t>
            </a:r>
            <a:r>
              <a:rPr lang="en-US" dirty="0"/>
              <a:t> de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devant</a:t>
            </a:r>
            <a:r>
              <a:rPr lang="en-US" dirty="0"/>
              <a:t> 			dessus</a:t>
            </a:r>
          </a:p>
          <a:p>
            <a:pPr marL="0" indent="0">
              <a:buNone/>
            </a:pPr>
            <a:r>
              <a:rPr lang="en-US" dirty="0"/>
              <a:t>			derrière			dessous</a:t>
            </a:r>
          </a:p>
          <a:p>
            <a:pPr marL="0" indent="0">
              <a:buNone/>
            </a:pPr>
            <a:r>
              <a:rPr lang="en-US" dirty="0"/>
              <a:t>			à droite			à </a:t>
            </a:r>
            <a:r>
              <a:rPr lang="en-US" dirty="0" err="1"/>
              <a:t>côté</a:t>
            </a:r>
            <a:r>
              <a:rPr lang="en-US" dirty="0"/>
              <a:t> de</a:t>
            </a:r>
          </a:p>
          <a:p>
            <a:pPr marL="0" indent="0">
              <a:buNone/>
            </a:pPr>
            <a:r>
              <a:rPr lang="en-US" dirty="0"/>
              <a:t>			à gauche			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haut</a:t>
            </a:r>
            <a:r>
              <a:rPr lang="en-US" dirty="0"/>
              <a:t> de</a:t>
            </a:r>
          </a:p>
          <a:p>
            <a:pPr marL="0" indent="0">
              <a:buNone/>
            </a:pPr>
            <a:r>
              <a:rPr lang="en-US" dirty="0"/>
              <a:t>			avec				</a:t>
            </a:r>
            <a:r>
              <a:rPr lang="en-US" dirty="0" err="1"/>
              <a:t>en</a:t>
            </a:r>
            <a:r>
              <a:rPr lang="en-US" dirty="0"/>
              <a:t> bas 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  <a:r>
              <a:rPr lang="en-US" sz="6000" dirty="0"/>
              <a:t>CHEZ</a:t>
            </a:r>
          </a:p>
        </p:txBody>
      </p:sp>
    </p:spTree>
    <p:extLst>
      <p:ext uri="{BB962C8B-B14F-4D97-AF65-F5344CB8AC3E}">
        <p14:creationId xmlns:p14="http://schemas.microsoft.com/office/powerpoint/2010/main" val="256322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EA997-8BCE-47F5-9B79-5CB7C1BF5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B41F0-A27E-40D9-A464-20271C253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D1B46-752A-4985-A9B9-E79B5D665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66" y="1762616"/>
            <a:ext cx="5336348" cy="399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1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cacher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to hide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 cache </a:t>
            </a: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éléphants</a:t>
            </a:r>
            <a:r>
              <a:rPr lang="en-US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673434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CBF5F-9125-44E7-9B55-4D4B685D9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Je cache </a:t>
            </a:r>
            <a:r>
              <a:rPr lang="en-US" sz="2800" b="1" dirty="0" err="1"/>
              <a:t>mes</a:t>
            </a:r>
            <a:r>
              <a:rPr lang="en-US" sz="2800" b="1" dirty="0"/>
              <a:t> </a:t>
            </a:r>
            <a:r>
              <a:rPr lang="en-US" sz="2800" b="1" dirty="0" err="1"/>
              <a:t>éléphants</a:t>
            </a:r>
            <a:r>
              <a:rPr lang="en-US" sz="2800" b="1" dirty="0"/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B91CD-5DDB-45F4-96E7-1AA10EA13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	sur				entre</a:t>
            </a:r>
          </a:p>
          <a:p>
            <a:pPr marL="0" indent="0">
              <a:buNone/>
            </a:pPr>
            <a:r>
              <a:rPr lang="en-US" dirty="0"/>
              <a:t>			sous				loin de</a:t>
            </a:r>
          </a:p>
          <a:p>
            <a:pPr marL="0" indent="0">
              <a:buNone/>
            </a:pPr>
            <a:r>
              <a:rPr lang="en-US" dirty="0"/>
              <a:t>			dans				</a:t>
            </a:r>
            <a:r>
              <a:rPr lang="en-US" dirty="0" err="1"/>
              <a:t>près</a:t>
            </a:r>
            <a:r>
              <a:rPr lang="en-US" dirty="0"/>
              <a:t> de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devant</a:t>
            </a:r>
            <a:r>
              <a:rPr lang="en-US" dirty="0"/>
              <a:t> 			dessus</a:t>
            </a:r>
          </a:p>
          <a:p>
            <a:pPr marL="0" indent="0">
              <a:buNone/>
            </a:pPr>
            <a:r>
              <a:rPr lang="en-US" dirty="0"/>
              <a:t>			derrière			dessous</a:t>
            </a:r>
          </a:p>
          <a:p>
            <a:pPr marL="0" indent="0">
              <a:buNone/>
            </a:pPr>
            <a:r>
              <a:rPr lang="en-US" dirty="0"/>
              <a:t>			à droite			à </a:t>
            </a:r>
            <a:r>
              <a:rPr lang="en-US" dirty="0" err="1"/>
              <a:t>côté</a:t>
            </a:r>
            <a:r>
              <a:rPr lang="en-US" dirty="0"/>
              <a:t> de</a:t>
            </a:r>
          </a:p>
          <a:p>
            <a:pPr marL="0" indent="0">
              <a:buNone/>
            </a:pPr>
            <a:r>
              <a:rPr lang="en-US" dirty="0"/>
              <a:t>			à gauche			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haut</a:t>
            </a:r>
            <a:r>
              <a:rPr lang="en-US" dirty="0"/>
              <a:t> de</a:t>
            </a:r>
          </a:p>
          <a:p>
            <a:pPr marL="0" indent="0">
              <a:buNone/>
            </a:pPr>
            <a:r>
              <a:rPr lang="en-US" dirty="0"/>
              <a:t>			avec				</a:t>
            </a:r>
            <a:r>
              <a:rPr lang="en-US" dirty="0" err="1"/>
              <a:t>en</a:t>
            </a:r>
            <a:r>
              <a:rPr lang="en-US" dirty="0"/>
              <a:t> bas de</a:t>
            </a:r>
          </a:p>
        </p:txBody>
      </p:sp>
    </p:spTree>
    <p:extLst>
      <p:ext uri="{BB962C8B-B14F-4D97-AF65-F5344CB8AC3E}">
        <p14:creationId xmlns:p14="http://schemas.microsoft.com/office/powerpoint/2010/main" val="418915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FA11-B6E9-4647-836C-3549832C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61F40-1A11-43C9-BFF0-5D15D8AD7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 / La </a:t>
            </a:r>
            <a:r>
              <a:rPr lang="en-US" u="sng" dirty="0"/>
              <a:t>___(profession)___ </a:t>
            </a:r>
            <a:r>
              <a:rPr lang="en-US" dirty="0" err="1"/>
              <a:t>est</a:t>
            </a:r>
            <a:r>
              <a:rPr lang="en-US" dirty="0"/>
              <a:t>  </a:t>
            </a:r>
            <a:r>
              <a:rPr lang="en-US" u="sng" dirty="0"/>
              <a:t>__(adjective)_</a:t>
            </a:r>
            <a:r>
              <a:rPr lang="en-US" dirty="0"/>
              <a:t>_  et  </a:t>
            </a:r>
            <a:r>
              <a:rPr lang="en-US" u="sng" dirty="0"/>
              <a:t>__(adjective)___.</a:t>
            </a:r>
          </a:p>
          <a:p>
            <a:pPr marL="0" indent="0">
              <a:buNone/>
            </a:pPr>
            <a:r>
              <a:rPr lang="en-US" dirty="0"/>
              <a:t>Il / Elle </a:t>
            </a:r>
            <a:r>
              <a:rPr lang="en-US" dirty="0" err="1"/>
              <a:t>est</a:t>
            </a:r>
            <a:r>
              <a:rPr lang="en-US" dirty="0"/>
              <a:t> chez </a:t>
            </a:r>
            <a:r>
              <a:rPr lang="en-US" u="sng" dirty="0"/>
              <a:t>__(</a:t>
            </a:r>
            <a:r>
              <a:rPr lang="en-US" u="sng" dirty="0" err="1"/>
              <a:t>pronom</a:t>
            </a:r>
            <a:r>
              <a:rPr lang="en-US" u="sng" dirty="0"/>
              <a:t> disjoint)____ .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 err="1"/>
              <a:t>moi</a:t>
            </a:r>
            <a:r>
              <a:rPr lang="en-US" dirty="0"/>
              <a:t> 			nous</a:t>
            </a:r>
          </a:p>
          <a:p>
            <a:pPr marL="0" indent="0">
              <a:buNone/>
            </a:pPr>
            <a:r>
              <a:rPr lang="en-US" dirty="0" err="1"/>
              <a:t>toi</a:t>
            </a:r>
            <a:r>
              <a:rPr lang="en-US" dirty="0"/>
              <a:t>			</a:t>
            </a:r>
            <a:r>
              <a:rPr lang="en-US" dirty="0" err="1"/>
              <a:t>vous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elle</a:t>
            </a:r>
            <a:r>
              <a:rPr lang="en-US" dirty="0"/>
              <a:t>			</a:t>
            </a:r>
            <a:r>
              <a:rPr lang="en-US" dirty="0" err="1"/>
              <a:t>elles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lui</a:t>
            </a:r>
            <a:r>
              <a:rPr lang="en-US" dirty="0"/>
              <a:t>			</a:t>
            </a:r>
            <a:r>
              <a:rPr lang="en-US" dirty="0" err="1"/>
              <a:t>eux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58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072106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004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125" y="167734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That is not your hat. It is Bob and Joe’s hat. Take it (</a:t>
            </a:r>
            <a:r>
              <a:rPr lang="en-US" dirty="0" err="1"/>
              <a:t>apportez</a:t>
            </a:r>
            <a:r>
              <a:rPr lang="en-US" dirty="0"/>
              <a:t>-le) to their house and put it (</a:t>
            </a:r>
            <a:r>
              <a:rPr lang="en-US" dirty="0" err="1"/>
              <a:t>mettez</a:t>
            </a:r>
            <a:r>
              <a:rPr lang="en-US" dirty="0"/>
              <a:t>-le) along side of their dogs.  </a:t>
            </a:r>
          </a:p>
        </p:txBody>
      </p:sp>
    </p:spTree>
    <p:extLst>
      <p:ext uri="{BB962C8B-B14F-4D97-AF65-F5344CB8AC3E}">
        <p14:creationId xmlns:p14="http://schemas.microsoft.com/office/powerpoint/2010/main" val="157074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six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un avertissement</a:t>
            </a:r>
          </a:p>
          <a:p>
            <a:pPr marL="0" indent="0" algn="ctr">
              <a:buNone/>
            </a:pPr>
            <a:r>
              <a:rPr lang="fr-FR" dirty="0"/>
              <a:t>notre chanson</a:t>
            </a:r>
          </a:p>
          <a:p>
            <a:pPr marL="0" indent="0" algn="ctr">
              <a:buNone/>
            </a:pPr>
            <a:r>
              <a:rPr lang="fr-FR" dirty="0"/>
              <a:t>on cache des éléphants</a:t>
            </a:r>
          </a:p>
          <a:p>
            <a:pPr marL="0" indent="0" algn="ctr">
              <a:buNone/>
            </a:pPr>
            <a:r>
              <a:rPr lang="fr-FR" dirty="0"/>
              <a:t>chez qui?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50" y="1970850"/>
            <a:ext cx="1560711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In the francophone nation of Côte d’Ivoire, it is illegal to use any language other than French when giving the name of the country.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98791"/>
            <a:ext cx="4938188" cy="3286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595" y="2298791"/>
            <a:ext cx="3450635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4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92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Avertissement</a:t>
            </a:r>
            <a:r>
              <a:rPr lang="en-US" dirty="0"/>
              <a:t>! </a:t>
            </a:r>
            <a:r>
              <a:rPr lang="en-US" dirty="0" err="1"/>
              <a:t>Avertissement</a:t>
            </a:r>
            <a:r>
              <a:rPr lang="en-US" dirty="0"/>
              <a:t>! Il y a du danger, Will Robinson!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898" y="1013254"/>
            <a:ext cx="5535826" cy="418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3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unit exam: Tuesday, November 12</a:t>
            </a:r>
          </a:p>
        </p:txBody>
      </p:sp>
    </p:spTree>
    <p:extLst>
      <p:ext uri="{BB962C8B-B14F-4D97-AF65-F5344CB8AC3E}">
        <p14:creationId xmlns:p14="http://schemas.microsoft.com/office/powerpoint/2010/main" val="291330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cacher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to hide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Cache la </a:t>
            </a:r>
            <a:r>
              <a:rPr lang="en-US" dirty="0" err="1"/>
              <a:t>poudre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25962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912C-0B30-4A8E-AA83-88BA5A2C0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29CECF-7149-46FB-A7A3-AC9D6CB49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318" y="1866062"/>
            <a:ext cx="6052768" cy="402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7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45713</TotalTime>
  <Words>188</Words>
  <Application>Microsoft Office PowerPoint</Application>
  <PresentationFormat>Widescreen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Travail de cloche</vt:lpstr>
      <vt:lpstr>Bonjour!</vt:lpstr>
      <vt:lpstr>Pourquoi tombons-nous?</vt:lpstr>
      <vt:lpstr>PowerPoint Presentation</vt:lpstr>
      <vt:lpstr>In the francophone nation of Côte d’Ivoire, it is illegal to use any language other than French when giving the name of the country.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 cache mes éléphants …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752</cp:revision>
  <cp:lastPrinted>2017-09-11T13:53:50Z</cp:lastPrinted>
  <dcterms:created xsi:type="dcterms:W3CDTF">2016-10-03T16:25:09Z</dcterms:created>
  <dcterms:modified xsi:type="dcterms:W3CDTF">2019-11-05T22:58:37Z</dcterms:modified>
</cp:coreProperties>
</file>