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52" r:id="rId2"/>
    <p:sldId id="331" r:id="rId3"/>
    <p:sldId id="471" r:id="rId4"/>
    <p:sldId id="465" r:id="rId5"/>
    <p:sldId id="466" r:id="rId6"/>
    <p:sldId id="470" r:id="rId7"/>
    <p:sldId id="476" r:id="rId8"/>
    <p:sldId id="474" r:id="rId9"/>
    <p:sldId id="472" r:id="rId10"/>
    <p:sldId id="473" r:id="rId11"/>
    <p:sldId id="475" r:id="rId12"/>
    <p:sldId id="463" r:id="rId13"/>
    <p:sldId id="35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52"/>
            <p14:sldId id="331"/>
            <p14:sldId id="471"/>
            <p14:sldId id="465"/>
            <p14:sldId id="466"/>
            <p14:sldId id="470"/>
            <p14:sldId id="476"/>
            <p14:sldId id="474"/>
            <p14:sldId id="472"/>
            <p14:sldId id="473"/>
            <p14:sldId id="475"/>
            <p14:sldId id="463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My friend and I talk to each other. You and I meet each other in St. Louis. Jacques and Marie argue with each other all the time.</a:t>
            </a:r>
          </a:p>
        </p:txBody>
      </p:sp>
    </p:spTree>
    <p:extLst>
      <p:ext uri="{BB962C8B-B14F-4D97-AF65-F5344CB8AC3E}">
        <p14:creationId xmlns:p14="http://schemas.microsoft.com/office/powerpoint/2010/main" val="124609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7AD1D-C9C6-4C35-867E-B807F88A3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5A8AE98-1A84-47AE-9819-F55F3E822D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8978" y="2154272"/>
            <a:ext cx="3769449" cy="376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81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CB761-97A5-4D02-9446-976DC785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13832-301F-4E85-9170-116326950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matin</a:t>
            </a:r>
            <a:r>
              <a:rPr lang="en-US" dirty="0"/>
              <a:t> horrible pour Justin.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Justin se </a:t>
            </a:r>
            <a:r>
              <a:rPr lang="en-US" dirty="0" err="1"/>
              <a:t>brossait</a:t>
            </a:r>
            <a:r>
              <a:rPr lang="en-US" dirty="0"/>
              <a:t> les dents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soudain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1881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9719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on </a:t>
            </a:r>
            <a:r>
              <a:rPr lang="en-US" dirty="0" err="1"/>
              <a:t>parle</a:t>
            </a:r>
            <a:r>
              <a:rPr lang="en-US" dirty="0"/>
              <a:t> de La Renaissance, de quoi </a:t>
            </a:r>
            <a:r>
              <a:rPr lang="en-US" dirty="0" err="1"/>
              <a:t>parle</a:t>
            </a:r>
            <a:r>
              <a:rPr lang="en-US" dirty="0"/>
              <a:t>-t-on?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six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According to an algorithm created by the French government, </a:t>
            </a:r>
            <a:br>
              <a:rPr lang="en-US" sz="2800" b="1" dirty="0"/>
            </a:br>
            <a:r>
              <a:rPr lang="en-US" sz="2800" b="1" dirty="0"/>
              <a:t>Le Restaurant Guy Savoy in Paris is the best restaurant in the world.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247" y="2323070"/>
            <a:ext cx="3873715" cy="33733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3853" y="2681417"/>
            <a:ext cx="3825191" cy="259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46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9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Avertissement</a:t>
            </a:r>
            <a:r>
              <a:rPr lang="en-US" dirty="0"/>
              <a:t>! </a:t>
            </a:r>
            <a:r>
              <a:rPr lang="en-US" dirty="0" err="1"/>
              <a:t>Avertissement</a:t>
            </a:r>
            <a:r>
              <a:rPr lang="en-US" dirty="0"/>
              <a:t>! Il y a du danger, Will Robinson!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898" y="1013254"/>
            <a:ext cx="5535826" cy="418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Unit Exam: Tuesday, November 12</a:t>
            </a:r>
          </a:p>
        </p:txBody>
      </p:sp>
    </p:spTree>
    <p:extLst>
      <p:ext uri="{BB962C8B-B14F-4D97-AF65-F5344CB8AC3E}">
        <p14:creationId xmlns:p14="http://schemas.microsoft.com/office/powerpoint/2010/main" val="261078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François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72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8417F-12FB-4309-ADCC-329605165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F1D1C40-5855-41FA-A3AA-005A3545C0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5448" y="1974121"/>
            <a:ext cx="2596928" cy="414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01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AF5B9-99D2-4C51-9863-6A5FADAA7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51AD24A-408D-493A-AA41-D8DE882FE9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8469" y="1997765"/>
            <a:ext cx="4772912" cy="389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809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DEF83-BCE9-4745-A9FF-15DF6AEB4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B0C499A-94A5-47EE-9C8D-0E3B0C79D8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0626" y="2404416"/>
            <a:ext cx="4622851" cy="27701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8B92B9-EC9E-435C-82E3-CC74611959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252" y="1969787"/>
            <a:ext cx="2783287" cy="418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695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47346</TotalTime>
  <Words>106</Words>
  <Application>Microsoft Office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Travail de cloche</vt:lpstr>
      <vt:lpstr>Bonjour!</vt:lpstr>
      <vt:lpstr>According to an algorithm created by the French government,  Le Restaurant Guy Savoy in Paris is the best restaurant in the world.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715</cp:revision>
  <cp:lastPrinted>2017-09-11T13:53:50Z</cp:lastPrinted>
  <dcterms:created xsi:type="dcterms:W3CDTF">2016-10-03T16:25:09Z</dcterms:created>
  <dcterms:modified xsi:type="dcterms:W3CDTF">2019-11-05T22:37:50Z</dcterms:modified>
</cp:coreProperties>
</file>