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52" r:id="rId2"/>
    <p:sldId id="331" r:id="rId3"/>
    <p:sldId id="477" r:id="rId4"/>
    <p:sldId id="464" r:id="rId5"/>
    <p:sldId id="480" r:id="rId6"/>
    <p:sldId id="483" r:id="rId7"/>
    <p:sldId id="482" r:id="rId8"/>
    <p:sldId id="481" r:id="rId9"/>
    <p:sldId id="465" r:id="rId10"/>
    <p:sldId id="466" r:id="rId11"/>
    <p:sldId id="475" r:id="rId12"/>
    <p:sldId id="478" r:id="rId13"/>
    <p:sldId id="476" r:id="rId14"/>
    <p:sldId id="352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2"/>
            <p14:sldId id="331"/>
            <p14:sldId id="477"/>
            <p14:sldId id="464"/>
            <p14:sldId id="480"/>
            <p14:sldId id="483"/>
            <p14:sldId id="482"/>
            <p14:sldId id="481"/>
            <p14:sldId id="465"/>
            <p14:sldId id="466"/>
            <p14:sldId id="475"/>
            <p14:sldId id="478"/>
            <p14:sldId id="47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" y="7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Completez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phrase: 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nuit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</a:t>
            </a:r>
            <a:r>
              <a:rPr lang="en-US" dirty="0" err="1"/>
              <a:t>orageuse</a:t>
            </a:r>
            <a:r>
              <a:rPr lang="en-US" dirty="0"/>
              <a:t>: un </a:t>
            </a:r>
            <a:r>
              <a:rPr lang="en-US" dirty="0" err="1"/>
              <a:t>hippopotame</a:t>
            </a:r>
            <a:r>
              <a:rPr lang="en-US" dirty="0"/>
              <a:t> dans la </a:t>
            </a:r>
            <a:r>
              <a:rPr lang="en-US" dirty="0" err="1"/>
              <a:t>fleuve</a:t>
            </a:r>
            <a:r>
              <a:rPr lang="en-US" dirty="0"/>
              <a:t> </a:t>
            </a:r>
            <a:r>
              <a:rPr lang="en-US" dirty="0" err="1"/>
              <a:t>s’inquiète</a:t>
            </a:r>
            <a:r>
              <a:rPr lang="en-US" dirty="0"/>
              <a:t> car…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Tuesday, November 12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B761-97A5-4D02-9446-976DC785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4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3832-301F-4E85-9170-116326950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943"/>
            <a:ext cx="10515600" cy="51880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brossait</a:t>
            </a:r>
            <a:r>
              <a:rPr lang="en-US" dirty="0"/>
              <a:t> les dents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soudain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 de la </a:t>
            </a:r>
            <a:r>
              <a:rPr lang="en-US" dirty="0" err="1"/>
              <a:t>fenêtre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88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36B-A1B2-462C-8B9C-99CE1F53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CA01-1970-46B1-8B09-EF48A42E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Lisez le courriel à p. 101. Un de vous est la personne qui le reçoit et le(s) autre(s) est /sont  son / ses parent(s).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Discutez les problèmes d’enfant.</a:t>
            </a:r>
          </a:p>
        </p:txBody>
      </p:sp>
    </p:spTree>
    <p:extLst>
      <p:ext uri="{BB962C8B-B14F-4D97-AF65-F5344CB8AC3E}">
        <p14:creationId xmlns:p14="http://schemas.microsoft.com/office/powerpoint/2010/main" val="288813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895-CDF2-4D90-B897-368ED393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D183-77E2-49EC-847C-8F3CF679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4216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mettez-vous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colère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E4AA-57C9-4C91-A7E0-CE5579E7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81A54-D3EB-4461-8866-8DDF959F0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6528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Aujourd’hui</a:t>
            </a:r>
            <a:r>
              <a:rPr lang="en-US" sz="2800" b="1" dirty="0"/>
              <a:t>, le temps à Guadeloupe fait </a:t>
            </a:r>
            <a:r>
              <a:rPr lang="en-US" sz="2800" b="1" dirty="0" err="1"/>
              <a:t>meilleur</a:t>
            </a:r>
            <a:r>
              <a:rPr lang="en-US" sz="2800" b="1" dirty="0"/>
              <a:t> </a:t>
            </a:r>
            <a:r>
              <a:rPr lang="en-US" sz="2800" b="1" dirty="0" err="1"/>
              <a:t>qu’ici</a:t>
            </a:r>
            <a:r>
              <a:rPr lang="en-US" sz="2800" b="1" dirty="0"/>
              <a:t>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255DD4-54F2-42B0-86B5-49D477D61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336" y="1641656"/>
            <a:ext cx="8441328" cy="441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2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5D55A2-D55E-4957-BAEE-3F097B8A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8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03E31B-EE5A-4832-AA20-5084ECF8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830"/>
            <a:ext cx="10515600" cy="54961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givre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Mon </a:t>
            </a:r>
            <a:r>
              <a:rPr lang="en-US" dirty="0" err="1"/>
              <a:t>chien</a:t>
            </a:r>
            <a:r>
              <a:rPr lang="en-US" dirty="0"/>
              <a:t> Marco et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 err="1"/>
              <a:t>aimons</a:t>
            </a:r>
            <a:r>
              <a:rPr lang="en-US" dirty="0"/>
              <a:t> faire des </a:t>
            </a:r>
            <a:r>
              <a:rPr lang="en-US" dirty="0" err="1"/>
              <a:t>empreintes</a:t>
            </a:r>
            <a:r>
              <a:rPr lang="en-US" dirty="0"/>
              <a:t> dans le </a:t>
            </a:r>
            <a:r>
              <a:rPr lang="en-US" dirty="0" err="1"/>
              <a:t>givre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F7E6D8-552E-49D1-919C-25C217DFA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770" y="2630742"/>
            <a:ext cx="6311347" cy="315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9EFC-D94F-4B52-A2C2-3A31B302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Il </a:t>
            </a:r>
            <a:r>
              <a:rPr lang="en-US" sz="2800" b="1" dirty="0" err="1"/>
              <a:t>gratte</a:t>
            </a:r>
            <a:r>
              <a:rPr lang="en-US" sz="2800" b="1" dirty="0"/>
              <a:t> du </a:t>
            </a:r>
            <a:r>
              <a:rPr lang="en-US" sz="2800" b="1" dirty="0" err="1"/>
              <a:t>givre</a:t>
            </a:r>
            <a:r>
              <a:rPr lang="en-US" sz="2800" b="1" dirty="0"/>
              <a:t> du pare-</a:t>
            </a:r>
            <a:r>
              <a:rPr lang="en-US" sz="2800" b="1" dirty="0" err="1"/>
              <a:t>brise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7E64D7-BB46-416C-9EE2-5D385DB6A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4092" y="2312491"/>
            <a:ext cx="5240016" cy="34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0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EE92-ABCF-4FE8-BB7A-8906C9654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givrage</a:t>
            </a:r>
            <a:br>
              <a:rPr lang="en-US" sz="2800" b="1" dirty="0"/>
            </a:br>
            <a:r>
              <a:rPr lang="en-US" sz="2800" b="1" dirty="0"/>
              <a:t>la </a:t>
            </a:r>
            <a:r>
              <a:rPr lang="en-US" sz="2800" b="1" dirty="0" err="1"/>
              <a:t>rondelle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givrage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B94DD7-7393-4004-A1D2-D91DF422A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9204" y="2499691"/>
            <a:ext cx="6947649" cy="319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5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D089-E06C-44AA-81E1-2B054903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glaçage</a:t>
            </a:r>
            <a:r>
              <a:rPr lang="en-US" sz="2800" b="1" dirty="0"/>
              <a:t> sur le gâteau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B0613A-D0C7-49F3-B3CE-DFC8C59C4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774" y="2254348"/>
            <a:ext cx="5811454" cy="385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1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47923</TotalTime>
  <Words>170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Travail de cloche</vt:lpstr>
      <vt:lpstr>Bonjour!</vt:lpstr>
      <vt:lpstr>PowerPoint Presentation</vt:lpstr>
      <vt:lpstr>Aujourd’hui, le temps à Guadeloupe fait meilleur qu’ici.</vt:lpstr>
      <vt:lpstr>l</vt:lpstr>
      <vt:lpstr>Il gratte du givre du pare-brise</vt:lpstr>
      <vt:lpstr>le givrage la rondelle en givrage</vt:lpstr>
      <vt:lpstr>La glaçage sur le gâteau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714</cp:revision>
  <cp:lastPrinted>2017-09-11T13:53:50Z</cp:lastPrinted>
  <dcterms:created xsi:type="dcterms:W3CDTF">2016-10-03T16:25:09Z</dcterms:created>
  <dcterms:modified xsi:type="dcterms:W3CDTF">2019-11-08T16:05:43Z</dcterms:modified>
</cp:coreProperties>
</file>