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0" r:id="rId2"/>
    <p:sldId id="256" r:id="rId3"/>
    <p:sldId id="299" r:id="rId4"/>
    <p:sldId id="263" r:id="rId5"/>
    <p:sldId id="311" r:id="rId6"/>
    <p:sldId id="305" r:id="rId7"/>
    <p:sldId id="307" r:id="rId8"/>
    <p:sldId id="306" r:id="rId9"/>
    <p:sldId id="312" r:id="rId10"/>
    <p:sldId id="301" r:id="rId11"/>
    <p:sldId id="314" r:id="rId12"/>
    <p:sldId id="309" r:id="rId13"/>
    <p:sldId id="302" r:id="rId14"/>
    <p:sldId id="303" r:id="rId15"/>
    <p:sldId id="313" r:id="rId16"/>
    <p:sldId id="30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00" autoAdjust="0"/>
  </p:normalViewPr>
  <p:slideViewPr>
    <p:cSldViewPr snapToGrid="0">
      <p:cViewPr varScale="1">
        <p:scale>
          <a:sx n="96" d="100"/>
          <a:sy n="96" d="100"/>
        </p:scale>
        <p:origin x="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0DD4-8CDA-4037-B2A9-740FAF7B247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13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C0DD4-8CDA-4037-B2A9-740FAF7B247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82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 a-t-</a:t>
            </a:r>
            <a:r>
              <a:rPr lang="en-US" dirty="0" err="1"/>
              <a:t>il</a:t>
            </a:r>
            <a:r>
              <a:rPr lang="en-US" dirty="0"/>
              <a:t> un “King Soopers” </a:t>
            </a:r>
            <a:r>
              <a:rPr lang="en-US" dirty="0" err="1"/>
              <a:t>près</a:t>
            </a:r>
            <a:r>
              <a:rPr lang="en-US" dirty="0"/>
              <a:t> de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école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66507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009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512"/>
            <a:ext cx="10515600" cy="5128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Aux </a:t>
            </a:r>
            <a:r>
              <a:rPr lang="en-US" dirty="0" err="1"/>
              <a:t>armes</a:t>
            </a:r>
            <a:r>
              <a:rPr lang="en-US" dirty="0"/>
              <a:t> </a:t>
            </a:r>
            <a:r>
              <a:rPr lang="en-US" dirty="0" err="1"/>
              <a:t>citoyens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Formez</a:t>
            </a:r>
            <a:r>
              <a:rPr lang="en-US" dirty="0"/>
              <a:t> </a:t>
            </a:r>
            <a:r>
              <a:rPr lang="en-US" dirty="0" err="1"/>
              <a:t>vos</a:t>
            </a:r>
            <a:r>
              <a:rPr lang="en-US" dirty="0"/>
              <a:t> </a:t>
            </a:r>
            <a:r>
              <a:rPr lang="en-US" dirty="0" err="1"/>
              <a:t>bataillons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u="sng" dirty="0"/>
              <a:t>1</a:t>
            </a:r>
            <a:r>
              <a:rPr lang="en-US" dirty="0"/>
              <a:t>		         </a:t>
            </a:r>
            <a:r>
              <a:rPr lang="en-US" u="sng" dirty="0"/>
              <a:t>2</a:t>
            </a:r>
            <a:r>
              <a:rPr lang="en-US" dirty="0"/>
              <a:t>		           </a:t>
            </a:r>
            <a:r>
              <a:rPr lang="en-US" u="sng" dirty="0"/>
              <a:t>3</a:t>
            </a:r>
            <a:r>
              <a:rPr lang="en-US" dirty="0"/>
              <a:t>		</a:t>
            </a:r>
            <a:r>
              <a:rPr lang="en-US" u="sng" dirty="0"/>
              <a:t>4  </a:t>
            </a:r>
            <a:r>
              <a:rPr lang="en-US" dirty="0"/>
              <a:t>	              </a:t>
            </a:r>
            <a:r>
              <a:rPr lang="en-US" u="sng" dirty="0"/>
              <a:t>5</a:t>
            </a:r>
          </a:p>
          <a:p>
            <a:pPr marL="0" indent="0">
              <a:buNone/>
            </a:pPr>
            <a:r>
              <a:rPr lang="en-US" dirty="0"/>
              <a:t>Antonella           Ava                 Caden              Calvin              Ethan	  	         Gideon              Gordy              Grace              Grayson           Jacob	      	             Kavya                 </a:t>
            </a:r>
            <a:r>
              <a:rPr lang="en-US" dirty="0" err="1"/>
              <a:t>Keilan</a:t>
            </a:r>
            <a:r>
              <a:rPr lang="en-US" dirty="0"/>
              <a:t>              Larkin               Zoe  	</a:t>
            </a:r>
          </a:p>
          <a:p>
            <a:pPr marL="0" indent="0">
              <a:buNone/>
            </a:pPr>
            <a:r>
              <a:rPr lang="en-US" dirty="0"/>
              <a:t>	    	</a:t>
            </a:r>
          </a:p>
          <a:p>
            <a:pPr marL="0" indent="0" algn="ctr">
              <a:buNone/>
            </a:pPr>
            <a:r>
              <a:rPr lang="en-US" dirty="0"/>
              <a:t>Find the meanings of the words p.112   </a:t>
            </a:r>
            <a:r>
              <a:rPr lang="en-US" dirty="0" err="1"/>
              <a:t>Exercice</a:t>
            </a:r>
            <a:r>
              <a:rPr lang="en-US" dirty="0"/>
              <a:t> 4</a:t>
            </a:r>
          </a:p>
          <a:p>
            <a:pPr marL="0" indent="0">
              <a:buNone/>
            </a:pPr>
            <a:r>
              <a:rPr lang="en-US" dirty="0" err="1"/>
              <a:t>Activité</a:t>
            </a:r>
            <a:r>
              <a:rPr lang="en-US" dirty="0"/>
              <a:t> 1-3    </a:t>
            </a:r>
            <a:r>
              <a:rPr lang="en-US" dirty="0" err="1"/>
              <a:t>Activité</a:t>
            </a:r>
            <a:r>
              <a:rPr lang="en-US" dirty="0"/>
              <a:t> 4- 6    </a:t>
            </a:r>
            <a:r>
              <a:rPr lang="en-US" dirty="0" err="1"/>
              <a:t>Activité</a:t>
            </a:r>
            <a:r>
              <a:rPr lang="en-US" dirty="0"/>
              <a:t> 7-9     Lieu 1-5	           Lieu 6-9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1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009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512"/>
            <a:ext cx="10515600" cy="5128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Aux </a:t>
            </a:r>
            <a:r>
              <a:rPr lang="en-US" dirty="0" err="1"/>
              <a:t>armes</a:t>
            </a:r>
            <a:r>
              <a:rPr lang="en-US" dirty="0"/>
              <a:t> </a:t>
            </a:r>
            <a:r>
              <a:rPr lang="en-US" dirty="0" err="1"/>
              <a:t>citoyens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Formez</a:t>
            </a:r>
            <a:r>
              <a:rPr lang="en-US" dirty="0"/>
              <a:t> </a:t>
            </a:r>
            <a:r>
              <a:rPr lang="en-US" dirty="0" err="1"/>
              <a:t>vos</a:t>
            </a:r>
            <a:r>
              <a:rPr lang="en-US" dirty="0"/>
              <a:t> </a:t>
            </a:r>
            <a:r>
              <a:rPr lang="en-US" dirty="0" err="1"/>
              <a:t>bataillons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u="sng" dirty="0"/>
              <a:t>1</a:t>
            </a:r>
            <a:r>
              <a:rPr lang="en-US" dirty="0"/>
              <a:t>		         </a:t>
            </a:r>
            <a:r>
              <a:rPr lang="en-US" u="sng" dirty="0"/>
              <a:t>2</a:t>
            </a:r>
            <a:r>
              <a:rPr lang="en-US" dirty="0"/>
              <a:t>		           </a:t>
            </a:r>
            <a:r>
              <a:rPr lang="en-US" u="sng" dirty="0"/>
              <a:t>3</a:t>
            </a:r>
            <a:r>
              <a:rPr lang="en-US" dirty="0"/>
              <a:t>		</a:t>
            </a:r>
            <a:r>
              <a:rPr lang="en-US" u="sng" dirty="0"/>
              <a:t>4  </a:t>
            </a:r>
            <a:r>
              <a:rPr lang="en-US" dirty="0"/>
              <a:t>	              </a:t>
            </a:r>
            <a:r>
              <a:rPr lang="en-US" u="sng" dirty="0"/>
              <a:t>5</a:t>
            </a:r>
          </a:p>
          <a:p>
            <a:pPr marL="0" indent="0">
              <a:buNone/>
            </a:pPr>
            <a:r>
              <a:rPr lang="en-US" dirty="0"/>
              <a:t>Antonella           Ava                 Caden              Calvin              Ethan	  	         Gideon              Gordy              Grace              Grayson           Jacob	      	             Kavya                 </a:t>
            </a:r>
            <a:r>
              <a:rPr lang="en-US" dirty="0" err="1"/>
              <a:t>Keilan</a:t>
            </a:r>
            <a:r>
              <a:rPr lang="en-US" dirty="0"/>
              <a:t>              Larkin               Zoe  	</a:t>
            </a:r>
          </a:p>
          <a:p>
            <a:pPr marL="0" indent="0">
              <a:buNone/>
            </a:pPr>
            <a:r>
              <a:rPr lang="en-US" dirty="0"/>
              <a:t>	    	</a:t>
            </a:r>
          </a:p>
          <a:p>
            <a:pPr marL="0" indent="0">
              <a:buNone/>
            </a:pPr>
            <a:r>
              <a:rPr lang="en-US" dirty="0" err="1"/>
              <a:t>Activité</a:t>
            </a:r>
            <a:r>
              <a:rPr lang="en-US" dirty="0"/>
              <a:t> 1-3    </a:t>
            </a:r>
            <a:r>
              <a:rPr lang="en-US" dirty="0" err="1"/>
              <a:t>Activité</a:t>
            </a:r>
            <a:r>
              <a:rPr lang="en-US" dirty="0"/>
              <a:t> 4- 6    </a:t>
            </a:r>
            <a:r>
              <a:rPr lang="en-US" dirty="0" err="1"/>
              <a:t>Activité</a:t>
            </a:r>
            <a:r>
              <a:rPr lang="en-US" dirty="0"/>
              <a:t> 7-9     Lieu 1-5	           Lieu 6-9 </a:t>
            </a:r>
          </a:p>
          <a:p>
            <a:pPr marL="0" indent="0">
              <a:buNone/>
            </a:pPr>
            <a:r>
              <a:rPr lang="en-US" dirty="0"/>
              <a:t>             </a:t>
            </a:r>
          </a:p>
          <a:p>
            <a:pPr marL="0" indent="0">
              <a:buNone/>
            </a:pPr>
            <a:r>
              <a:rPr lang="en-US" dirty="0"/>
              <a:t>                  Find the meanings of the words p.112   </a:t>
            </a:r>
            <a:r>
              <a:rPr lang="en-US" dirty="0" err="1"/>
              <a:t>Exercice</a:t>
            </a:r>
            <a:r>
              <a:rPr lang="en-US" dirty="0"/>
              <a:t>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8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93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7136"/>
            <a:ext cx="10515600" cy="546982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bavarder</a:t>
            </a:r>
            <a:r>
              <a:rPr lang="en-US" dirty="0"/>
              <a:t>						au bureau</a:t>
            </a:r>
          </a:p>
          <a:p>
            <a:pPr marL="0" indent="0">
              <a:buNone/>
            </a:pPr>
            <a:r>
              <a:rPr lang="en-US" dirty="0" err="1"/>
              <a:t>danser</a:t>
            </a:r>
            <a:r>
              <a:rPr lang="en-US" dirty="0"/>
              <a:t>						au </a:t>
            </a:r>
            <a:r>
              <a:rPr lang="en-US" dirty="0" err="1"/>
              <a:t>centre</a:t>
            </a:r>
            <a:r>
              <a:rPr lang="en-US" dirty="0"/>
              <a:t> commercial</a:t>
            </a:r>
          </a:p>
          <a:p>
            <a:pPr marL="0" indent="0">
              <a:buNone/>
            </a:pPr>
            <a:r>
              <a:rPr lang="en-US" dirty="0" err="1"/>
              <a:t>déjeuner</a:t>
            </a:r>
            <a:r>
              <a:rPr lang="en-US" dirty="0"/>
              <a:t>						au </a:t>
            </a:r>
            <a:r>
              <a:rPr lang="en-US" dirty="0" err="1"/>
              <a:t>centre</a:t>
            </a:r>
            <a:r>
              <a:rPr lang="en-US" dirty="0"/>
              <a:t> </a:t>
            </a:r>
            <a:r>
              <a:rPr lang="en-US" dirty="0" err="1"/>
              <a:t>ville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dépenser</a:t>
            </a:r>
            <a:r>
              <a:rPr lang="en-US" dirty="0"/>
              <a:t> de </a:t>
            </a:r>
            <a:r>
              <a:rPr lang="en-US" dirty="0" err="1"/>
              <a:t>l’argent</a:t>
            </a:r>
            <a:r>
              <a:rPr lang="en-US" dirty="0"/>
              <a:t>				au cinema</a:t>
            </a:r>
          </a:p>
          <a:p>
            <a:pPr marL="0" indent="0">
              <a:buNone/>
            </a:pPr>
            <a:r>
              <a:rPr lang="en-US" dirty="0" err="1"/>
              <a:t>étudier</a:t>
            </a:r>
            <a:r>
              <a:rPr lang="en-US" dirty="0"/>
              <a:t>						au </a:t>
            </a:r>
            <a:r>
              <a:rPr lang="en-US" dirty="0" err="1"/>
              <a:t>gymnase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inviter						au </a:t>
            </a:r>
            <a:r>
              <a:rPr lang="en-US" dirty="0" err="1"/>
              <a:t>musée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nager</a:t>
            </a:r>
            <a:r>
              <a:rPr lang="en-US" dirty="0"/>
              <a:t>							au </a:t>
            </a:r>
            <a:r>
              <a:rPr lang="en-US" dirty="0" err="1"/>
              <a:t>parc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parler</a:t>
            </a:r>
            <a:r>
              <a:rPr lang="en-US" dirty="0"/>
              <a:t>							à la piscine</a:t>
            </a:r>
          </a:p>
          <a:p>
            <a:pPr marL="0" indent="0">
              <a:buNone/>
            </a:pPr>
            <a:r>
              <a:rPr lang="en-US" dirty="0" err="1"/>
              <a:t>patiner</a:t>
            </a:r>
            <a:r>
              <a:rPr lang="en-US" dirty="0"/>
              <a:t>						au restaurant</a:t>
            </a:r>
          </a:p>
        </p:txBody>
      </p:sp>
    </p:spTree>
    <p:extLst>
      <p:ext uri="{BB962C8B-B14F-4D97-AF65-F5344CB8AC3E}">
        <p14:creationId xmlns:p14="http://schemas.microsoft.com/office/powerpoint/2010/main" val="404307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u="sng" dirty="0"/>
              <a:t>(opinion</a:t>
            </a:r>
            <a:r>
              <a:rPr lang="en-US" dirty="0"/>
              <a:t>)(</a:t>
            </a:r>
            <a:r>
              <a:rPr lang="en-US" u="sng" dirty="0" err="1"/>
              <a:t>activité</a:t>
            </a:r>
            <a:r>
              <a:rPr lang="en-US" dirty="0"/>
              <a:t>) </a:t>
            </a:r>
            <a:r>
              <a:rPr lang="en-US" dirty="0" err="1"/>
              <a:t>mais</a:t>
            </a:r>
            <a:r>
              <a:rPr lang="en-US" dirty="0"/>
              <a:t> nous (</a:t>
            </a:r>
            <a:r>
              <a:rPr lang="en-US" u="sng" dirty="0"/>
              <a:t>opinion</a:t>
            </a:r>
            <a:r>
              <a:rPr lang="en-US" dirty="0"/>
              <a:t>) (</a:t>
            </a:r>
            <a:r>
              <a:rPr lang="en-US" u="sng" dirty="0" err="1"/>
              <a:t>activité</a:t>
            </a:r>
            <a:r>
              <a:rPr lang="en-US" dirty="0"/>
              <a:t>)</a:t>
            </a:r>
            <a:r>
              <a:rPr lang="en-US" u="sng" dirty="0"/>
              <a:t>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101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are meeting at someone’s locker at the end of ninth period.</a:t>
            </a:r>
          </a:p>
          <a:p>
            <a:pPr marL="0" indent="0">
              <a:buNone/>
            </a:pPr>
            <a:r>
              <a:rPr lang="en-US" dirty="0"/>
              <a:t>Someone starts the conversation “</a:t>
            </a:r>
            <a:r>
              <a:rPr lang="en-US" dirty="0" err="1"/>
              <a:t>Où</a:t>
            </a:r>
            <a:r>
              <a:rPr lang="en-US" dirty="0"/>
              <a:t> on </a:t>
            </a:r>
            <a:r>
              <a:rPr lang="en-US" dirty="0" err="1"/>
              <a:t>va</a:t>
            </a:r>
            <a:r>
              <a:rPr lang="en-US" dirty="0"/>
              <a:t>?”</a:t>
            </a:r>
          </a:p>
          <a:p>
            <a:pPr marL="0" indent="0">
              <a:buNone/>
            </a:pPr>
            <a:r>
              <a:rPr lang="en-US" dirty="0"/>
              <a:t>Each person suggests going somewhere to do something, but someone always objects.</a:t>
            </a:r>
          </a:p>
          <a:p>
            <a:pPr marL="0" indent="0">
              <a:buNone/>
            </a:pPr>
            <a:r>
              <a:rPr lang="en-US" dirty="0"/>
              <a:t>After all three people have suggested something that someone else doesn’t want to do, you decide on something by some means of your choosing.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25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9C2EE-C132-45F8-A5A4-E431028FF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37F3C-4DE8-40C0-8F88-8102353CF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947180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allez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faites</a:t>
            </a:r>
            <a:r>
              <a:rPr lang="en-US" dirty="0"/>
              <a:t> </a:t>
            </a:r>
            <a:r>
              <a:rPr lang="en-US" dirty="0" err="1"/>
              <a:t>vos</a:t>
            </a:r>
            <a:r>
              <a:rPr lang="en-US" dirty="0"/>
              <a:t> devoirs?</a:t>
            </a:r>
          </a:p>
        </p:txBody>
      </p:sp>
    </p:spTree>
    <p:extLst>
      <p:ext uri="{BB962C8B-B14F-4D97-AF65-F5344CB8AC3E}">
        <p14:creationId xmlns:p14="http://schemas.microsoft.com/office/powerpoint/2010/main" val="204426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quatorze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verbe aller</a:t>
            </a:r>
          </a:p>
          <a:p>
            <a:pPr marL="0" indent="0" algn="ctr">
              <a:buNone/>
            </a:pPr>
            <a:r>
              <a:rPr lang="fr-FR" dirty="0"/>
              <a:t>le futur proche</a:t>
            </a:r>
          </a:p>
          <a:p>
            <a:pPr marL="0" indent="0" algn="ctr">
              <a:buNone/>
            </a:pPr>
            <a:r>
              <a:rPr lang="fr-FR" dirty="0"/>
              <a:t>où on va?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Nous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sommes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prêts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Bujumbura </a:t>
            </a:r>
            <a:r>
              <a:rPr lang="fr-FR" sz="2800" b="1" dirty="0" err="1"/>
              <a:t>is</a:t>
            </a:r>
            <a:r>
              <a:rPr lang="fr-FR" sz="2800" b="1" dirty="0"/>
              <a:t> the capital city of the francophone nation of Burundi</a:t>
            </a:r>
            <a:endParaRPr lang="en-US" sz="28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87552" y="1825624"/>
            <a:ext cx="4364736" cy="4172839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12992" y="1825625"/>
            <a:ext cx="4279391" cy="417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756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aller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go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vais</a:t>
            </a:r>
            <a:r>
              <a:rPr lang="en-US" dirty="0"/>
              <a:t> 			nous </a:t>
            </a:r>
            <a:r>
              <a:rPr lang="en-US" dirty="0" err="1"/>
              <a:t>allons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vas 	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allez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				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vont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			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vont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903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vont</a:t>
            </a:r>
            <a:r>
              <a:rPr lang="en-US" dirty="0"/>
              <a:t> à </a:t>
            </a:r>
            <a:r>
              <a:rPr lang="en-US" dirty="0" err="1"/>
              <a:t>l’école</a:t>
            </a:r>
            <a:r>
              <a:rPr lang="en-US" dirty="0"/>
              <a:t> à sept </a:t>
            </a:r>
            <a:r>
              <a:rPr lang="en-US" dirty="0" err="1"/>
              <a:t>heures</a:t>
            </a:r>
            <a:r>
              <a:rPr lang="en-US" dirty="0"/>
              <a:t> du </a:t>
            </a:r>
            <a:r>
              <a:rPr lang="en-US" dirty="0" err="1"/>
              <a:t>matin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aimons</a:t>
            </a:r>
            <a:r>
              <a:rPr lang="en-US" dirty="0"/>
              <a:t> </a:t>
            </a:r>
            <a:r>
              <a:rPr lang="en-US" dirty="0" err="1"/>
              <a:t>regarder</a:t>
            </a:r>
            <a:r>
              <a:rPr lang="en-US" dirty="0"/>
              <a:t> les films au cinema.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vas donner des </a:t>
            </a:r>
            <a:r>
              <a:rPr lang="en-US" dirty="0" err="1"/>
              <a:t>os</a:t>
            </a:r>
            <a:r>
              <a:rPr lang="en-US" dirty="0"/>
              <a:t> aux </a:t>
            </a:r>
            <a:r>
              <a:rPr lang="en-US" dirty="0" err="1"/>
              <a:t>chiens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58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01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5739"/>
            <a:ext cx="10515600" cy="54812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proche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“Le future </a:t>
            </a:r>
            <a:r>
              <a:rPr lang="en-US" dirty="0" err="1"/>
              <a:t>proche</a:t>
            </a:r>
            <a:r>
              <a:rPr lang="en-US" dirty="0"/>
              <a:t>” is an informal way of indicating that one is about to do something. It is generally used only with things which the speaker believes are sure to happen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are “going to verb.”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proche</a:t>
            </a:r>
            <a:r>
              <a:rPr lang="en-US" dirty="0"/>
              <a:t> is made by combining the present tense of the verb </a:t>
            </a:r>
            <a:r>
              <a:rPr lang="en-US" dirty="0" err="1"/>
              <a:t>aller</a:t>
            </a:r>
            <a:r>
              <a:rPr lang="en-US" dirty="0"/>
              <a:t>, properly conjugated, plus an infinitive.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Justin va manger une brioche à la cannelle pour le dîner après période cinq.</a:t>
            </a:r>
          </a:p>
        </p:txBody>
      </p:sp>
    </p:spTree>
    <p:extLst>
      <p:ext uri="{BB962C8B-B14F-4D97-AF65-F5344CB8AC3E}">
        <p14:creationId xmlns:p14="http://schemas.microsoft.com/office/powerpoint/2010/main" val="207443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aller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go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vais</a:t>
            </a:r>
            <a:r>
              <a:rPr lang="en-US" dirty="0"/>
              <a:t> 			nous </a:t>
            </a:r>
            <a:r>
              <a:rPr lang="en-US" dirty="0" err="1"/>
              <a:t>allons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vas 	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allez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				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vont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			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vont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478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8090</TotalTime>
  <Words>291</Words>
  <Application>Microsoft Office PowerPoint</Application>
  <PresentationFormat>Widescreen</PresentationFormat>
  <Paragraphs>115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BTimes New Roman</vt:lpstr>
      <vt:lpstr>Calibri</vt:lpstr>
      <vt:lpstr>Calibri Light</vt:lpstr>
      <vt:lpstr>Times New Roman</vt:lpstr>
      <vt:lpstr>Office Theme</vt:lpstr>
      <vt:lpstr>Travail de cloche</vt:lpstr>
      <vt:lpstr>Bonjour</vt:lpstr>
      <vt:lpstr>Pourquoi tombons-nous?</vt:lpstr>
      <vt:lpstr>PowerPoint Presentation</vt:lpstr>
      <vt:lpstr>Bujumbura is the capital city of the francophone nation of Burundi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183</cp:revision>
  <dcterms:created xsi:type="dcterms:W3CDTF">2016-10-03T15:38:19Z</dcterms:created>
  <dcterms:modified xsi:type="dcterms:W3CDTF">2019-11-13T17:32:44Z</dcterms:modified>
</cp:coreProperties>
</file>