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49" r:id="rId2"/>
    <p:sldId id="331" r:id="rId3"/>
    <p:sldId id="369" r:id="rId4"/>
    <p:sldId id="450" r:id="rId5"/>
    <p:sldId id="446" r:id="rId6"/>
    <p:sldId id="451" r:id="rId7"/>
    <p:sldId id="432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49"/>
            <p14:sldId id="331"/>
            <p14:sldId id="369"/>
            <p14:sldId id="450"/>
            <p14:sldId id="446"/>
            <p14:sldId id="451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4T19:40:02.0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1231 10514 2372 0,'-21'-9'52'0,"10"9"12"0,-3-6 1 0,4 3 1 0,-4-1-53 0,3 1-13 16,4 3 0-16,7 0 0 15,0 0-127-15,0 0-28 0,0 0-5 0,4 3-732 0</inkml:trace>
  <inkml:trace contextRef="#ctx0" brushRef="#br0" timeOffset="6177.874">0 12919 1126 0,'0'0'24'0,"0"0"6"0,0 0 1 0,0 0 1 0,0 0-32 0,0 0 0 16,0 0 0-16,0 0 0 0,0 0 26 0,0 0-2 0,0 0 0 16,0 0 0-16,0 0 12 0,0 0 1 15,0 0 1-15,0 0 0 0,0 0-38 0,0 0 0 0,0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9EB83-793B-4F03-A39B-37EA1621A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975EC-C7EF-4FED-A0BE-0E80E1711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l’intrigue</a:t>
            </a:r>
            <a:r>
              <a:rPr lang="en-US" dirty="0"/>
              <a:t> de </a:t>
            </a:r>
            <a:r>
              <a:rPr lang="en-US" i="1" dirty="0"/>
              <a:t>Le </a:t>
            </a:r>
            <a:r>
              <a:rPr lang="en-US" i="1" dirty="0" err="1"/>
              <a:t>fantôme</a:t>
            </a:r>
            <a:r>
              <a:rPr lang="en-US" i="1" dirty="0"/>
              <a:t> de </a:t>
            </a:r>
            <a:r>
              <a:rPr lang="en-US" i="1" dirty="0" err="1"/>
              <a:t>l’opéra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 </a:t>
            </a:r>
            <a:r>
              <a:rPr lang="en-US" dirty="0" err="1"/>
              <a:t>utilisant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du mot “tout”.</a:t>
            </a:r>
          </a:p>
        </p:txBody>
      </p:sp>
    </p:spTree>
    <p:extLst>
      <p:ext uri="{BB962C8B-B14F-4D97-AF65-F5344CB8AC3E}">
        <p14:creationId xmlns:p14="http://schemas.microsoft.com/office/powerpoint/2010/main" val="298263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quinze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Avant de </a:t>
            </a:r>
            <a:r>
              <a:rPr lang="en-US" sz="2800" b="1" dirty="0" err="1"/>
              <a:t>sa</a:t>
            </a:r>
            <a:r>
              <a:rPr lang="en-US" sz="2800" b="1" dirty="0"/>
              <a:t> </a:t>
            </a:r>
            <a:r>
              <a:rPr lang="en-US" sz="2800" b="1" dirty="0" err="1"/>
              <a:t>carrière</a:t>
            </a:r>
            <a:r>
              <a:rPr lang="en-US" sz="2800" b="1" dirty="0"/>
              <a:t> politique, Georges Clemenceau </a:t>
            </a:r>
            <a:r>
              <a:rPr lang="en-US" sz="2800" b="1" dirty="0" err="1"/>
              <a:t>était</a:t>
            </a:r>
            <a:r>
              <a:rPr lang="en-US" sz="2800" b="1" dirty="0"/>
              <a:t> </a:t>
            </a:r>
            <a:r>
              <a:rPr lang="en-US" sz="2800" b="1" dirty="0" err="1"/>
              <a:t>journaliste</a:t>
            </a:r>
            <a:r>
              <a:rPr lang="en-US" sz="2800" b="1" dirty="0"/>
              <a:t> qui a fait des </a:t>
            </a:r>
            <a:r>
              <a:rPr lang="en-US" sz="2800" b="1" dirty="0" err="1"/>
              <a:t>rapportages</a:t>
            </a:r>
            <a:r>
              <a:rPr lang="en-US" sz="2800" b="1" dirty="0"/>
              <a:t> des </a:t>
            </a:r>
            <a:r>
              <a:rPr lang="en-US" sz="2800" b="1" dirty="0" err="1"/>
              <a:t>États-Unis</a:t>
            </a:r>
            <a:r>
              <a:rPr lang="en-US" sz="2800" b="1" dirty="0"/>
              <a:t> de </a:t>
            </a:r>
            <a:r>
              <a:rPr lang="en-US" sz="2800" b="1" dirty="0" err="1"/>
              <a:t>l’impeachment</a:t>
            </a:r>
            <a:r>
              <a:rPr lang="en-US" sz="2800" b="1" dirty="0"/>
              <a:t> et du </a:t>
            </a:r>
            <a:r>
              <a:rPr lang="en-US" sz="2800" b="1" dirty="0" err="1"/>
              <a:t>procès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 err="1"/>
              <a:t>d’Andrew</a:t>
            </a:r>
            <a:r>
              <a:rPr lang="en-US" sz="2800" b="1" dirty="0"/>
              <a:t> Johnson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3CA78-1A76-44A6-BDA1-C91E8CC474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F90F54-D5E4-4DC4-8D49-1DF589984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2" y="1825625"/>
            <a:ext cx="2922236" cy="412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0CD96-DB87-4FC7-95D5-BF3691D81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22226-8B27-4899-B827-52E1944D4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devoirs</a:t>
            </a:r>
          </a:p>
        </p:txBody>
      </p:sp>
    </p:spTree>
    <p:extLst>
      <p:ext uri="{BB962C8B-B14F-4D97-AF65-F5344CB8AC3E}">
        <p14:creationId xmlns:p14="http://schemas.microsoft.com/office/powerpoint/2010/main" val="274687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14:cNvPr>
              <p14:cNvContentPartPr/>
              <p14:nvPr/>
            </p14:nvContentPartPr>
            <p14:xfrm>
              <a:off x="0" y="3776040"/>
              <a:ext cx="443520" cy="875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3766680"/>
                <a:ext cx="462240" cy="89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096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7B6-4EC9-4894-9FAC-C8D736B3F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AA073-B2FB-45A3-95B4-56FF47735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1024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Croyez-vous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y a un </a:t>
            </a:r>
            <a:r>
              <a:rPr lang="en-US" dirty="0" err="1"/>
              <a:t>vrai</a:t>
            </a:r>
            <a:r>
              <a:rPr lang="en-US" dirty="0"/>
              <a:t> </a:t>
            </a:r>
            <a:r>
              <a:rPr lang="en-US" dirty="0" err="1"/>
              <a:t>fantôme</a:t>
            </a:r>
            <a:r>
              <a:rPr lang="en-US" dirty="0"/>
              <a:t> à </a:t>
            </a:r>
            <a:r>
              <a:rPr lang="en-US" dirty="0" err="1"/>
              <a:t>l’opéra</a:t>
            </a:r>
            <a:r>
              <a:rPr lang="en-US" dirty="0"/>
              <a:t>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44068</TotalTime>
  <Words>70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Bonjour!</vt:lpstr>
      <vt:lpstr>Avant de sa carrière politique, Georges Clemenceau était journaliste qui a fait des rapportages des États-Unis de l’impeachment et du procès  d’Andrew Johnson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704</cp:revision>
  <cp:lastPrinted>2017-09-11T13:53:50Z</cp:lastPrinted>
  <dcterms:created xsi:type="dcterms:W3CDTF">2016-10-03T16:25:09Z</dcterms:created>
  <dcterms:modified xsi:type="dcterms:W3CDTF">2019-11-14T20:58:33Z</dcterms:modified>
</cp:coreProperties>
</file>