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56" r:id="rId3"/>
    <p:sldId id="316" r:id="rId4"/>
    <p:sldId id="321" r:id="rId5"/>
    <p:sldId id="322" r:id="rId6"/>
    <p:sldId id="323" r:id="rId7"/>
    <p:sldId id="324" r:id="rId8"/>
    <p:sldId id="319" r:id="rId9"/>
    <p:sldId id="320" r:id="rId10"/>
    <p:sldId id="309" r:id="rId11"/>
    <p:sldId id="30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07"/>
            <p14:sldId id="256"/>
            <p14:sldId id="316"/>
            <p14:sldId id="321"/>
            <p14:sldId id="322"/>
            <p14:sldId id="323"/>
            <p14:sldId id="324"/>
            <p14:sldId id="319"/>
            <p14:sldId id="320"/>
            <p14:sldId id="309"/>
            <p14:sldId id="306"/>
          </p14:sldIdLst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0" y="2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b="1" dirty="0" err="1"/>
              <a:t>L’horloge</a:t>
            </a:r>
            <a:r>
              <a:rPr lang="en-US" sz="2800" b="1" dirty="0"/>
              <a:t> de Jura </a:t>
            </a:r>
            <a:r>
              <a:rPr lang="en-US" sz="2800" b="1" dirty="0" err="1"/>
              <a:t>est</a:t>
            </a:r>
            <a:r>
              <a:rPr lang="en-US" sz="2800" b="1" dirty="0"/>
              <a:t> un </a:t>
            </a:r>
            <a:r>
              <a:rPr lang="en-US" sz="2800" b="1" dirty="0" err="1"/>
              <a:t>cadeau</a:t>
            </a:r>
            <a:r>
              <a:rPr lang="en-US" sz="2800" b="1" dirty="0"/>
              <a:t> de Jura, le plus </a:t>
            </a:r>
            <a:r>
              <a:rPr lang="en-US" sz="2800" b="1" dirty="0" err="1"/>
              <a:t>jeune</a:t>
            </a:r>
            <a:r>
              <a:rPr lang="en-US" sz="2800" b="1" dirty="0"/>
              <a:t> canton de la Suisse, qui </a:t>
            </a:r>
            <a:r>
              <a:rPr lang="en-US" sz="2800" b="1" dirty="0" err="1"/>
              <a:t>est</a:t>
            </a:r>
            <a:r>
              <a:rPr lang="en-US" sz="2800" b="1" dirty="0"/>
              <a:t> francophone, à la </a:t>
            </a:r>
            <a:r>
              <a:rPr lang="en-US" sz="2800" b="1" dirty="0" err="1"/>
              <a:t>ville</a:t>
            </a:r>
            <a:r>
              <a:rPr lang="en-US" sz="2800" b="1" dirty="0"/>
              <a:t> Québec, la plus </a:t>
            </a:r>
            <a:r>
              <a:rPr lang="en-US" sz="2800" b="1" dirty="0" err="1"/>
              <a:t>vieille</a:t>
            </a:r>
            <a:r>
              <a:rPr lang="en-US" sz="2800" b="1" dirty="0"/>
              <a:t> </a:t>
            </a:r>
            <a:r>
              <a:rPr lang="en-US" sz="2800" b="1" dirty="0" err="1"/>
              <a:t>communauté</a:t>
            </a:r>
            <a:r>
              <a:rPr lang="en-US" sz="2800" b="1" dirty="0"/>
              <a:t> francophone</a:t>
            </a:r>
            <a:br>
              <a:rPr lang="en-US" sz="2800" b="1" dirty="0"/>
            </a:br>
            <a:r>
              <a:rPr lang="en-US" sz="2800" b="1" dirty="0"/>
              <a:t>de </a:t>
            </a:r>
            <a:r>
              <a:rPr lang="en-US" sz="2800" b="1" dirty="0" err="1"/>
              <a:t>l’Amérique</a:t>
            </a:r>
            <a:r>
              <a:rPr lang="en-US" sz="2800" b="1" dirty="0"/>
              <a:t> du Nord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6454" y="2026508"/>
            <a:ext cx="4065373" cy="38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62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 </a:t>
            </a:r>
            <a:r>
              <a:rPr lang="en-US" sz="2800" b="1" dirty="0" err="1"/>
              <a:t>Fantôme</a:t>
            </a:r>
            <a:r>
              <a:rPr lang="en-US" sz="2800" b="1" dirty="0"/>
              <a:t> de </a:t>
            </a:r>
            <a:r>
              <a:rPr lang="en-US" sz="2800" b="1" dirty="0" err="1"/>
              <a:t>l’opéra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p. 13</a:t>
            </a:r>
          </a:p>
          <a:p>
            <a:pPr marL="0" indent="0" algn="ctr">
              <a:buNone/>
            </a:pPr>
            <a:r>
              <a:rPr lang="en-US" dirty="0"/>
              <a:t>les questions</a:t>
            </a:r>
          </a:p>
        </p:txBody>
      </p:sp>
    </p:spTree>
    <p:extLst>
      <p:ext uri="{BB962C8B-B14F-4D97-AF65-F5344CB8AC3E}">
        <p14:creationId xmlns:p14="http://schemas.microsoft.com/office/powerpoint/2010/main" val="2436809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err="1"/>
              <a:t>Croyez-vous</a:t>
            </a:r>
            <a:r>
              <a:rPr lang="en-US" dirty="0"/>
              <a:t> que M. </a:t>
            </a:r>
            <a:r>
              <a:rPr lang="en-US" dirty="0" err="1"/>
              <a:t>Buquet</a:t>
            </a:r>
            <a:r>
              <a:rPr lang="en-US" dirty="0"/>
              <a:t> a </a:t>
            </a:r>
            <a:r>
              <a:rPr lang="en-US" dirty="0" err="1"/>
              <a:t>été</a:t>
            </a:r>
            <a:r>
              <a:rPr lang="en-US" dirty="0"/>
              <a:t> </a:t>
            </a:r>
            <a:r>
              <a:rPr lang="en-US" dirty="0" err="1"/>
              <a:t>tué</a:t>
            </a:r>
            <a:r>
              <a:rPr lang="en-US" dirty="0"/>
              <a:t> par le </a:t>
            </a:r>
            <a:r>
              <a:rPr lang="en-US" dirty="0" err="1"/>
              <a:t>fatôme</a:t>
            </a:r>
            <a:r>
              <a:rPr lang="en-US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970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mercredi, le vingt neuf novembre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55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exam covering </a:t>
            </a:r>
            <a:r>
              <a:rPr lang="en-US" i="1" dirty="0"/>
              <a:t>Le </a:t>
            </a:r>
            <a:r>
              <a:rPr lang="en-US" i="1" dirty="0" err="1"/>
              <a:t>Fantôme</a:t>
            </a:r>
            <a:r>
              <a:rPr lang="en-US" i="1" dirty="0"/>
              <a:t> de </a:t>
            </a:r>
            <a:r>
              <a:rPr lang="en-US" i="1" dirty="0" err="1"/>
              <a:t>l’opéra</a:t>
            </a:r>
            <a:r>
              <a:rPr lang="en-US" dirty="0"/>
              <a:t> will be on </a:t>
            </a:r>
          </a:p>
          <a:p>
            <a:pPr marL="0" indent="0">
              <a:buNone/>
            </a:pPr>
            <a:r>
              <a:rPr lang="en-US" dirty="0"/>
              <a:t>Friday, December 15.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final exam, which will be cumulative, will be </a:t>
            </a:r>
          </a:p>
          <a:p>
            <a:pPr marL="0" indent="0">
              <a:buNone/>
            </a:pPr>
            <a:r>
              <a:rPr lang="en-US" dirty="0"/>
              <a:t>Friday, December 22: </a:t>
            </a:r>
          </a:p>
          <a:p>
            <a:pPr marL="0" indent="0">
              <a:buNone/>
            </a:pPr>
            <a:r>
              <a:rPr lang="en-US" dirty="0"/>
              <a:t>8:53 – 10:33.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434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un </a:t>
            </a:r>
            <a:r>
              <a:rPr lang="en-US" sz="2800" b="1" dirty="0" err="1"/>
              <a:t>entrepôt</a:t>
            </a:r>
            <a:br>
              <a:rPr lang="en-US" sz="2800" b="1" dirty="0"/>
            </a:br>
            <a:r>
              <a:rPr lang="en-US" sz="2000" b="1" dirty="0"/>
              <a:t>(warehouse)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4826" y="1825625"/>
            <a:ext cx="652234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7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les </a:t>
            </a:r>
            <a:r>
              <a:rPr lang="en-US" sz="2800" b="1" dirty="0" err="1"/>
              <a:t>vêtements</a:t>
            </a:r>
            <a:r>
              <a:rPr lang="en-US" sz="2800" b="1" dirty="0"/>
              <a:t> pour hommes</a:t>
            </a:r>
            <a:br>
              <a:rPr lang="en-US" sz="2800" b="1" dirty="0"/>
            </a:br>
            <a:r>
              <a:rPr lang="en-US" sz="2000" b="1" dirty="0"/>
              <a:t>(menswear)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5246" y="2511706"/>
            <a:ext cx="5648445" cy="319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22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9499" y="2303362"/>
            <a:ext cx="5706319" cy="334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34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la tenue de soirée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51007" y="2720051"/>
            <a:ext cx="3102015" cy="325248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le smoking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87878" y="2847373"/>
            <a:ext cx="2558006" cy="312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08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 </a:t>
            </a:r>
            <a:r>
              <a:rPr lang="en-US" dirty="0" err="1"/>
              <a:t>Palais</a:t>
            </a:r>
            <a:r>
              <a:rPr lang="en-US" dirty="0"/>
              <a:t> </a:t>
            </a:r>
            <a:r>
              <a:rPr lang="en-US" dirty="0" err="1"/>
              <a:t>Garnier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un </a:t>
            </a:r>
            <a:r>
              <a:rPr lang="en-US" dirty="0" err="1"/>
              <a:t>bâtiment</a:t>
            </a:r>
            <a:r>
              <a:rPr lang="en-US" dirty="0"/>
              <a:t> ______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trouvez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le </a:t>
            </a:r>
            <a:r>
              <a:rPr lang="en-US" dirty="0" err="1"/>
              <a:t>IXème</a:t>
            </a:r>
            <a:r>
              <a:rPr lang="en-US" dirty="0"/>
              <a:t> arrondissement de Paris.</a:t>
            </a:r>
          </a:p>
          <a:p>
            <a:pPr marL="0" indent="0">
              <a:buNone/>
            </a:pPr>
            <a:r>
              <a:rPr lang="en-US" dirty="0"/>
              <a:t>Le </a:t>
            </a:r>
            <a:r>
              <a:rPr lang="en-US" dirty="0" err="1"/>
              <a:t>Palais</a:t>
            </a:r>
            <a:r>
              <a:rPr lang="en-US" dirty="0"/>
              <a:t> </a:t>
            </a:r>
            <a:r>
              <a:rPr lang="en-US" dirty="0" err="1"/>
              <a:t>Garnier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un </a:t>
            </a:r>
            <a:r>
              <a:rPr lang="en-US" dirty="0" err="1"/>
              <a:t>bâtiment</a:t>
            </a:r>
            <a:r>
              <a:rPr lang="en-US" dirty="0"/>
              <a:t> _______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renommé</a:t>
            </a:r>
            <a:r>
              <a:rPr lang="en-US" dirty="0"/>
              <a:t> pour son grandeur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luxe.</a:t>
            </a:r>
          </a:p>
          <a:p>
            <a:pPr marL="0" indent="0">
              <a:buNone/>
            </a:pPr>
            <a:r>
              <a:rPr lang="en-US" dirty="0"/>
              <a:t>Le </a:t>
            </a:r>
            <a:r>
              <a:rPr lang="en-US" dirty="0" err="1"/>
              <a:t>Palais</a:t>
            </a:r>
            <a:r>
              <a:rPr lang="en-US" dirty="0"/>
              <a:t> </a:t>
            </a:r>
            <a:r>
              <a:rPr lang="en-US" dirty="0" err="1"/>
              <a:t>Garnier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un </a:t>
            </a:r>
            <a:r>
              <a:rPr lang="en-US" dirty="0" err="1"/>
              <a:t>bâtiment</a:t>
            </a:r>
            <a:r>
              <a:rPr lang="en-US" dirty="0"/>
              <a:t> _______ on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trouvez</a:t>
            </a:r>
            <a:r>
              <a:rPr lang="en-US" dirty="0"/>
              <a:t> un </a:t>
            </a:r>
            <a:r>
              <a:rPr lang="en-US" dirty="0" err="1"/>
              <a:t>fantôme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Le </a:t>
            </a:r>
            <a:r>
              <a:rPr lang="en-US" dirty="0" err="1"/>
              <a:t>Palais</a:t>
            </a:r>
            <a:r>
              <a:rPr lang="en-US" dirty="0"/>
              <a:t> </a:t>
            </a:r>
            <a:r>
              <a:rPr lang="en-US" dirty="0" err="1"/>
              <a:t>Garnier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un </a:t>
            </a:r>
            <a:r>
              <a:rPr lang="en-US" dirty="0" err="1"/>
              <a:t>bâtiment</a:t>
            </a:r>
            <a:r>
              <a:rPr lang="en-US" dirty="0"/>
              <a:t> ______ nous </a:t>
            </a:r>
            <a:r>
              <a:rPr lang="en-US" dirty="0" err="1"/>
              <a:t>parlons</a:t>
            </a:r>
            <a:r>
              <a:rPr lang="en-US" dirty="0"/>
              <a:t> </a:t>
            </a:r>
            <a:r>
              <a:rPr lang="en-US" dirty="0" err="1"/>
              <a:t>souvent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375797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C’est le chemin par _________ nous allons au Palais Garnier.</a:t>
            </a:r>
          </a:p>
          <a:p>
            <a:pPr marL="0" indent="0">
              <a:buNone/>
            </a:pPr>
            <a:r>
              <a:rPr lang="en-US" dirty="0" err="1"/>
              <a:t>C’est</a:t>
            </a:r>
            <a:r>
              <a:rPr lang="en-US" dirty="0"/>
              <a:t> la rue par _________ nous </a:t>
            </a:r>
            <a:r>
              <a:rPr lang="en-US" dirty="0" err="1"/>
              <a:t>allons</a:t>
            </a:r>
            <a:r>
              <a:rPr lang="en-US" dirty="0"/>
              <a:t> au </a:t>
            </a:r>
            <a:r>
              <a:rPr lang="en-US" dirty="0" err="1"/>
              <a:t>Palais</a:t>
            </a:r>
            <a:r>
              <a:rPr lang="en-US" dirty="0"/>
              <a:t> </a:t>
            </a:r>
            <a:r>
              <a:rPr lang="en-US" dirty="0" err="1"/>
              <a:t>Garnier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Ce </a:t>
            </a:r>
            <a:r>
              <a:rPr lang="en-US" dirty="0" err="1"/>
              <a:t>sont</a:t>
            </a:r>
            <a:r>
              <a:rPr lang="en-US" dirty="0"/>
              <a:t> les </a:t>
            </a:r>
            <a:r>
              <a:rPr lang="en-US" dirty="0" err="1"/>
              <a:t>vaches</a:t>
            </a:r>
            <a:r>
              <a:rPr lang="en-US" dirty="0"/>
              <a:t> avec ___________ les </a:t>
            </a:r>
            <a:r>
              <a:rPr lang="en-US" dirty="0" err="1"/>
              <a:t>taureaux</a:t>
            </a:r>
            <a:r>
              <a:rPr lang="en-US" dirty="0"/>
              <a:t> se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marriés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Ce </a:t>
            </a:r>
            <a:r>
              <a:rPr lang="en-US" dirty="0" err="1"/>
              <a:t>sont</a:t>
            </a:r>
            <a:r>
              <a:rPr lang="en-US" dirty="0"/>
              <a:t> les </a:t>
            </a:r>
            <a:r>
              <a:rPr lang="en-US" dirty="0" err="1"/>
              <a:t>boeufs</a:t>
            </a:r>
            <a:r>
              <a:rPr lang="en-US" dirty="0"/>
              <a:t> sans ____________ nous ne </a:t>
            </a:r>
            <a:r>
              <a:rPr lang="en-US" dirty="0" err="1"/>
              <a:t>pouvons</a:t>
            </a:r>
            <a:r>
              <a:rPr lang="en-US" dirty="0"/>
              <a:t> pas manger de la </a:t>
            </a:r>
            <a:r>
              <a:rPr lang="en-US" dirty="0" err="1"/>
              <a:t>viande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C’est</a:t>
            </a:r>
            <a:r>
              <a:rPr lang="en-US" dirty="0"/>
              <a:t> le </a:t>
            </a:r>
            <a:r>
              <a:rPr lang="en-US" dirty="0" err="1"/>
              <a:t>stylo</a:t>
            </a:r>
            <a:r>
              <a:rPr lang="en-US" dirty="0"/>
              <a:t> ___________ je </a:t>
            </a:r>
            <a:r>
              <a:rPr lang="en-US" dirty="0" err="1"/>
              <a:t>pense</a:t>
            </a:r>
            <a:r>
              <a:rPr lang="en-US" dirty="0"/>
              <a:t> </a:t>
            </a:r>
            <a:r>
              <a:rPr lang="en-US" dirty="0" err="1"/>
              <a:t>toujours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Cuire</a:t>
            </a:r>
            <a:r>
              <a:rPr lang="en-US" dirty="0"/>
              <a:t> des brioches à la </a:t>
            </a:r>
            <a:r>
              <a:rPr lang="en-US" dirty="0" err="1"/>
              <a:t>cannelle</a:t>
            </a:r>
            <a:r>
              <a:rPr lang="en-US" dirty="0"/>
              <a:t>, </a:t>
            </a:r>
            <a:r>
              <a:rPr lang="en-US" dirty="0" err="1"/>
              <a:t>c’est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tâche</a:t>
            </a:r>
            <a:r>
              <a:rPr lang="en-US" dirty="0"/>
              <a:t> _________ je  commence </a:t>
            </a:r>
            <a:r>
              <a:rPr lang="en-US" dirty="0" err="1"/>
              <a:t>tous</a:t>
            </a:r>
            <a:r>
              <a:rPr lang="en-US" dirty="0"/>
              <a:t> les matins.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224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22080</TotalTime>
  <Words>240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L’horloge de Jura est un cadeau de Jura, le plus jeune canton de la Suisse, qui est francophone, à la ville Québec, la plus vieille communauté francophone de l’Amérique du Nord</vt:lpstr>
      <vt:lpstr>Bonjour!</vt:lpstr>
      <vt:lpstr>PowerPoint Presentation</vt:lpstr>
      <vt:lpstr>un entrepôt (warehouse)</vt:lpstr>
      <vt:lpstr>les vêtements pour hommes (menswear)</vt:lpstr>
      <vt:lpstr>PowerPoint Presentation</vt:lpstr>
      <vt:lpstr>PowerPoint Presentation</vt:lpstr>
      <vt:lpstr>PowerPoint Presentation</vt:lpstr>
      <vt:lpstr>PowerPoint Presentation</vt:lpstr>
      <vt:lpstr>Le Fantôme de l’opéra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236</cp:revision>
  <dcterms:created xsi:type="dcterms:W3CDTF">2016-10-03T16:25:09Z</dcterms:created>
  <dcterms:modified xsi:type="dcterms:W3CDTF">2019-11-15T19:07:30Z</dcterms:modified>
</cp:coreProperties>
</file>