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56" r:id="rId3"/>
    <p:sldId id="354" r:id="rId4"/>
    <p:sldId id="309" r:id="rId5"/>
    <p:sldId id="355" r:id="rId6"/>
    <p:sldId id="318" r:id="rId7"/>
    <p:sldId id="3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19"/>
            <p14:sldId id="256"/>
            <p14:sldId id="354"/>
            <p14:sldId id="309"/>
            <p14:sldId id="355"/>
            <p14:sldId id="31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6DA1-E076-4A50-B1A6-53D24077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02F7-5330-4E44-9BF4-63AD6DD90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assistiez à l’opéra et soudain Carlotta a lancé un son qui ressemble le coassement du crapaud. Comment réagiriez-vous?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4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153204-D7AA-4162-8E9A-021225EC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3D25AB5-40B0-44FA-ACD6-F6B9C61593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00104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9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Présentez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3167-78C1-48BE-A309-5625F114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547073-7415-41CF-B094-FA3DA0411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434" y="2588282"/>
            <a:ext cx="1714500" cy="2667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865D57-BB4D-4270-8C37-6FE293EE0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1810" y="31606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3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6721E-C8B7-40FE-9BEC-A4EB0086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16A7-FD8C-464D-9C69-25FC1B95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7096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Vous êtes à l’opéra quand le lustre tombe. Que feriez-vous pour empêcher une panique?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28156</TotalTime>
  <Words>57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</vt:lpstr>
      <vt:lpstr>Bonjour!</vt:lpstr>
      <vt:lpstr>PowerPoint Presentation</vt:lpstr>
      <vt:lpstr>Le Fantôme de l’opéra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260</cp:revision>
  <dcterms:created xsi:type="dcterms:W3CDTF">2016-10-03T16:25:09Z</dcterms:created>
  <dcterms:modified xsi:type="dcterms:W3CDTF">2019-11-22T16:45:53Z</dcterms:modified>
</cp:coreProperties>
</file>