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6" r:id="rId3"/>
    <p:sldId id="354" r:id="rId4"/>
    <p:sldId id="309" r:id="rId5"/>
    <p:sldId id="318" r:id="rId6"/>
    <p:sldId id="30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88AA40-827E-4603-9E57-693A0D01EFF6}">
          <p14:sldIdLst>
            <p14:sldId id="319"/>
            <p14:sldId id="256"/>
            <p14:sldId id="354"/>
            <p14:sldId id="309"/>
            <p14:sldId id="318"/>
            <p14:sldId id="306"/>
          </p14:sldIdLst>
        </p14:section>
        <p14:section name="Untitled Section" id="{3566B86B-9392-4958-8144-1A959BA37BD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2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5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5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6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6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0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A4E6-1A48-4782-8997-A24A22606861}" type="datetimeFigureOut">
              <a:rPr lang="en-US" smtClean="0"/>
              <a:t>11/24/2019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6DA1-E076-4A50-B1A6-53D24077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Travail de cloche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602F7-5330-4E44-9BF4-63AD6DD90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Si le </a:t>
            </a:r>
            <a:r>
              <a:rPr lang="en-US" dirty="0" err="1"/>
              <a:t>fantôme</a:t>
            </a:r>
            <a:r>
              <a:rPr lang="en-US" dirty="0"/>
              <a:t> </a:t>
            </a:r>
            <a:r>
              <a:rPr lang="en-US" dirty="0" err="1"/>
              <a:t>n’existait</a:t>
            </a:r>
            <a:r>
              <a:rPr lang="en-US" dirty="0"/>
              <a:t> pas, que </a:t>
            </a:r>
            <a:r>
              <a:rPr lang="en-US" dirty="0" err="1"/>
              <a:t>voudriez-vous</a:t>
            </a:r>
            <a:r>
              <a:rPr lang="en-US" dirty="0"/>
              <a:t> faire au </a:t>
            </a:r>
            <a:r>
              <a:rPr lang="en-US" dirty="0" err="1"/>
              <a:t>bal</a:t>
            </a:r>
            <a:r>
              <a:rPr lang="en-US" dirty="0"/>
              <a:t> de </a:t>
            </a:r>
            <a:r>
              <a:rPr lang="en-US" dirty="0" err="1"/>
              <a:t>l’opéra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4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lundi, le vingt-cinq novembre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55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153204-D7AA-4162-8E9A-021225EC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800" b="1" dirty="0"/>
              <a:t>Les fortes pluies en France et en Italie ont provoqué des conditions dangereuses et la mort.</a:t>
            </a:r>
            <a:endParaRPr lang="en-US" sz="28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6BCB0A-23B8-48A0-8F74-42BBD4FF6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108" y="2032551"/>
            <a:ext cx="7093404" cy="39855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51BDD9-A83E-45B7-8116-1D8170087F7A}"/>
              </a:ext>
            </a:extLst>
          </p:cNvPr>
          <p:cNvSpPr txBox="1"/>
          <p:nvPr/>
        </p:nvSpPr>
        <p:spPr>
          <a:xfrm>
            <a:off x="7916517" y="2032551"/>
            <a:ext cx="1356692" cy="11976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97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Le </a:t>
            </a:r>
            <a:r>
              <a:rPr lang="en-US" sz="2800" b="1" dirty="0" err="1"/>
              <a:t>Fantôme</a:t>
            </a:r>
            <a:r>
              <a:rPr lang="en-US" sz="2800" b="1" dirty="0"/>
              <a:t> de </a:t>
            </a:r>
            <a:r>
              <a:rPr lang="en-US" sz="2800" b="1" dirty="0" err="1"/>
              <a:t>l’opéra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0E6CF-8BA2-4A3D-8F15-9DA6B8612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739" y="1529085"/>
            <a:ext cx="7511676" cy="508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09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6721E-C8B7-40FE-9BEC-A4EB00867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716A7-FD8C-464D-9C69-25FC1B95F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Devoirs</a:t>
            </a:r>
          </a:p>
        </p:txBody>
      </p:sp>
    </p:spTree>
    <p:extLst>
      <p:ext uri="{BB962C8B-B14F-4D97-AF65-F5344CB8AC3E}">
        <p14:creationId xmlns:p14="http://schemas.microsoft.com/office/powerpoint/2010/main" val="107096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Billet de sortie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>
              <a:buNone/>
            </a:pPr>
            <a:r>
              <a:rPr lang="fr-FR" dirty="0"/>
              <a:t>Pensez-vous que Christine aime Raoul? Pourquoi?</a:t>
            </a:r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702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29977</TotalTime>
  <Words>57</Words>
  <Application>Microsoft Office PowerPoint</Application>
  <PresentationFormat>Widescreen</PresentationFormat>
  <Paragraphs>26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Travail de cloche</vt:lpstr>
      <vt:lpstr>Bonjour!</vt:lpstr>
      <vt:lpstr>Les fortes pluies en France et en Italie ont provoqué des conditions dangereuses et la mort.</vt:lpstr>
      <vt:lpstr>Le Fantôme de l’opéra</vt:lpstr>
      <vt:lpstr>PowerPoint Presentation</vt:lpstr>
      <vt:lpstr>Billet de sortie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Bonjour!</dc:title>
  <dc:creator>Steven Gerson</dc:creator>
  <cp:lastModifiedBy>Steven Gerson 🦅</cp:lastModifiedBy>
  <cp:revision>268</cp:revision>
  <dcterms:created xsi:type="dcterms:W3CDTF">2016-10-03T16:25:09Z</dcterms:created>
  <dcterms:modified xsi:type="dcterms:W3CDTF">2019-11-25T20:37:47Z</dcterms:modified>
</cp:coreProperties>
</file>