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19" r:id="rId2"/>
    <p:sldId id="256" r:id="rId3"/>
    <p:sldId id="320" r:id="rId4"/>
    <p:sldId id="352" r:id="rId5"/>
    <p:sldId id="316" r:id="rId6"/>
    <p:sldId id="309" r:id="rId7"/>
    <p:sldId id="353" r:id="rId8"/>
    <p:sldId id="306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A88AA40-827E-4603-9E57-693A0D01EFF6}">
          <p14:sldIdLst>
            <p14:sldId id="319"/>
            <p14:sldId id="256"/>
            <p14:sldId id="320"/>
            <p14:sldId id="352"/>
            <p14:sldId id="316"/>
            <p14:sldId id="309"/>
            <p14:sldId id="353"/>
            <p14:sldId id="306"/>
          </p14:sldIdLst>
        </p14:section>
        <p14:section name="Untitled Section" id="{3566B86B-9392-4958-8144-1A959BA37BD0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72" y="21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12/3/2019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378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12/3/2019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854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12/3/2019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851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12/3/2019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656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12/3/2019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092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12/3/2019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2838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12/3/2019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557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12/3/2019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767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12/3/2019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7062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12/3/2019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750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12/3/2019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6205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3FA4E6-1A48-4782-8997-A24A22606861}" type="datetimeFigureOut">
              <a:rPr lang="en-US" smtClean="0"/>
              <a:t>12/3/2019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6807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59C8E1-BF8D-412A-9B10-E85E84D42C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8BC4E4-3F2B-495A-B50F-151DA6B4F0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À </a:t>
            </a:r>
            <a:r>
              <a:rPr lang="en-US" dirty="0" err="1"/>
              <a:t>votre</a:t>
            </a:r>
            <a:r>
              <a:rPr lang="en-US" dirty="0"/>
              <a:t> </a:t>
            </a:r>
            <a:r>
              <a:rPr lang="en-US" dirty="0" err="1"/>
              <a:t>avis</a:t>
            </a:r>
            <a:r>
              <a:rPr lang="en-US" dirty="0"/>
              <a:t>, qui sera </a:t>
            </a:r>
            <a:r>
              <a:rPr lang="en-US" dirty="0" err="1"/>
              <a:t>l’héros</a:t>
            </a:r>
            <a:r>
              <a:rPr lang="en-US" dirty="0"/>
              <a:t> du roman? </a:t>
            </a:r>
            <a:r>
              <a:rPr lang="en-US" dirty="0" err="1"/>
              <a:t>Qu’est-ce</a:t>
            </a:r>
            <a:r>
              <a:rPr lang="en-US" dirty="0"/>
              <a:t> </a:t>
            </a:r>
            <a:r>
              <a:rPr lang="en-US" dirty="0" err="1"/>
              <a:t>qu’il</a:t>
            </a:r>
            <a:r>
              <a:rPr lang="en-US" dirty="0"/>
              <a:t> / </a:t>
            </a:r>
            <a:r>
              <a:rPr lang="en-US" dirty="0" err="1"/>
              <a:t>elle</a:t>
            </a:r>
            <a:r>
              <a:rPr lang="en-US" dirty="0"/>
              <a:t> </a:t>
            </a:r>
            <a:r>
              <a:rPr lang="en-US" dirty="0" err="1"/>
              <a:t>fera</a:t>
            </a:r>
            <a:r>
              <a:rPr lang="en-US" dirty="0"/>
              <a:t> pour </a:t>
            </a:r>
            <a:r>
              <a:rPr lang="en-US" dirty="0" err="1"/>
              <a:t>meriter</a:t>
            </a:r>
            <a:r>
              <a:rPr lang="en-US" dirty="0"/>
              <a:t> </a:t>
            </a:r>
            <a:r>
              <a:rPr lang="en-US" dirty="0" err="1"/>
              <a:t>ce</a:t>
            </a:r>
            <a:r>
              <a:rPr lang="en-US" dirty="0"/>
              <a:t> </a:t>
            </a:r>
            <a:r>
              <a:rPr lang="en-US" dirty="0" err="1"/>
              <a:t>titre</a:t>
            </a:r>
            <a:r>
              <a:rPr lang="en-US" dirty="0"/>
              <a:t>-ci?</a:t>
            </a:r>
          </a:p>
        </p:txBody>
      </p:sp>
    </p:spTree>
    <p:extLst>
      <p:ext uri="{BB962C8B-B14F-4D97-AF65-F5344CB8AC3E}">
        <p14:creationId xmlns:p14="http://schemas.microsoft.com/office/powerpoint/2010/main" val="19977794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mardi, le trois décembre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9556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6658C6-BEC5-45A3-8CD8-D6F99CEA1B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A81AC9-9BA6-4239-8E1E-ACD03502A6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Friday’s presentation: Ma </a:t>
            </a:r>
            <a:r>
              <a:rPr lang="en-US" dirty="0" err="1"/>
              <a:t>lettre</a:t>
            </a:r>
            <a:r>
              <a:rPr lang="en-US" dirty="0"/>
              <a:t> à Père Noël.</a:t>
            </a:r>
          </a:p>
        </p:txBody>
      </p:sp>
    </p:spTree>
    <p:extLst>
      <p:ext uri="{BB962C8B-B14F-4D97-AF65-F5344CB8AC3E}">
        <p14:creationId xmlns:p14="http://schemas.microsoft.com/office/powerpoint/2010/main" val="13102628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Jacques </a:t>
            </a:r>
            <a:r>
              <a:rPr lang="en-US" sz="2800" b="1" dirty="0" err="1"/>
              <a:t>Brel</a:t>
            </a:r>
            <a:r>
              <a:rPr lang="en-US" sz="2800" b="1" dirty="0"/>
              <a:t> a </a:t>
            </a:r>
            <a:r>
              <a:rPr lang="en-US" sz="2800" b="1" dirty="0" err="1"/>
              <a:t>écrit</a:t>
            </a:r>
            <a:r>
              <a:rPr lang="en-US" sz="2800" b="1" dirty="0"/>
              <a:t> </a:t>
            </a:r>
            <a:r>
              <a:rPr lang="en-US" sz="2800" b="1" dirty="0" err="1"/>
              <a:t>une</a:t>
            </a:r>
            <a:r>
              <a:rPr lang="en-US" sz="2800" b="1" dirty="0"/>
              <a:t> chanson </a:t>
            </a:r>
            <a:r>
              <a:rPr lang="en-US" sz="2800" b="1" dirty="0" err="1"/>
              <a:t>où</a:t>
            </a:r>
            <a:r>
              <a:rPr lang="en-US" sz="2800" b="1" dirty="0"/>
              <a:t> </a:t>
            </a:r>
            <a:r>
              <a:rPr lang="en-US" sz="2800" b="1" dirty="0" err="1"/>
              <a:t>il</a:t>
            </a:r>
            <a:r>
              <a:rPr lang="en-US" sz="2800" b="1" dirty="0"/>
              <a:t> a </a:t>
            </a:r>
            <a:r>
              <a:rPr lang="en-US" sz="2800" b="1" dirty="0" err="1"/>
              <a:t>dit</a:t>
            </a:r>
            <a:r>
              <a:rPr lang="en-US" sz="2800" b="1" dirty="0"/>
              <a:t> </a:t>
            </a:r>
            <a:r>
              <a:rPr lang="en-US" sz="2800" b="1" dirty="0" err="1"/>
              <a:t>qu’il</a:t>
            </a:r>
            <a:r>
              <a:rPr lang="en-US" sz="2800" b="1" dirty="0"/>
              <a:t> </a:t>
            </a:r>
            <a:r>
              <a:rPr lang="en-US" sz="2800" b="1" dirty="0" err="1"/>
              <a:t>est</a:t>
            </a:r>
            <a:r>
              <a:rPr lang="en-US" sz="2800" b="1" dirty="0"/>
              <a:t> </a:t>
            </a:r>
            <a:r>
              <a:rPr lang="en-US" sz="2800" b="1" dirty="0" err="1"/>
              <a:t>meilleur</a:t>
            </a:r>
            <a:r>
              <a:rPr lang="en-US" sz="2800" b="1" dirty="0"/>
              <a:t> de donner des bonbons à </a:t>
            </a:r>
            <a:r>
              <a:rPr lang="en-US" sz="2800" b="1" dirty="0" err="1"/>
              <a:t>votre</a:t>
            </a:r>
            <a:r>
              <a:rPr lang="en-US" sz="2800" b="1" dirty="0"/>
              <a:t> </a:t>
            </a:r>
            <a:r>
              <a:rPr lang="en-US" sz="2800" b="1" dirty="0" err="1"/>
              <a:t>amant</a:t>
            </a:r>
            <a:r>
              <a:rPr lang="en-US" sz="2800" b="1" dirty="0"/>
              <a:t>(e) </a:t>
            </a:r>
            <a:r>
              <a:rPr lang="en-US" sz="2800" b="1" dirty="0" err="1"/>
              <a:t>en</a:t>
            </a:r>
            <a:r>
              <a:rPr lang="en-US" sz="2800" b="1" dirty="0"/>
              <a:t> place des </a:t>
            </a:r>
            <a:r>
              <a:rPr lang="en-US" sz="2800" b="1" dirty="0" err="1"/>
              <a:t>fleurs</a:t>
            </a:r>
            <a:r>
              <a:rPr lang="en-US" sz="2800" b="1" dirty="0"/>
              <a:t>. </a:t>
            </a:r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450080" y="2145792"/>
            <a:ext cx="2865120" cy="36697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50858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The exam covering </a:t>
            </a:r>
            <a:r>
              <a:rPr lang="en-US" i="1" dirty="0"/>
              <a:t>Le </a:t>
            </a:r>
            <a:r>
              <a:rPr lang="en-US" i="1" dirty="0" err="1"/>
              <a:t>Fantôme</a:t>
            </a:r>
            <a:r>
              <a:rPr lang="en-US" i="1" dirty="0"/>
              <a:t> de </a:t>
            </a:r>
            <a:r>
              <a:rPr lang="en-US" i="1" dirty="0" err="1"/>
              <a:t>l’opéra</a:t>
            </a:r>
            <a:r>
              <a:rPr lang="en-US" dirty="0"/>
              <a:t> will be on </a:t>
            </a:r>
          </a:p>
          <a:p>
            <a:pPr marL="0" indent="0">
              <a:buNone/>
            </a:pPr>
            <a:r>
              <a:rPr lang="en-US" dirty="0"/>
              <a:t>Tuesday, December 10.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The final exam, which will be cumulative, will be </a:t>
            </a:r>
          </a:p>
          <a:p>
            <a:pPr marL="0" indent="0">
              <a:buNone/>
            </a:pPr>
            <a:r>
              <a:rPr lang="en-US" dirty="0"/>
              <a:t>Thursday, December 19: </a:t>
            </a:r>
          </a:p>
          <a:p>
            <a:pPr marL="0" indent="0">
              <a:buNone/>
            </a:pPr>
            <a:r>
              <a:rPr lang="en-US" dirty="0"/>
              <a:t>13:05 – 14:45.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74347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Le </a:t>
            </a:r>
            <a:r>
              <a:rPr lang="en-US" dirty="0" err="1"/>
              <a:t>Fantôme</a:t>
            </a:r>
            <a:r>
              <a:rPr lang="en-US" dirty="0"/>
              <a:t> de </a:t>
            </a:r>
            <a:r>
              <a:rPr lang="en-US" dirty="0" err="1"/>
              <a:t>l’opéra</a:t>
            </a:r>
            <a:endParaRPr lang="en-US" dirty="0"/>
          </a:p>
          <a:p>
            <a:pPr marL="0" indent="0" algn="ctr">
              <a:buNone/>
            </a:pPr>
            <a:r>
              <a:rPr lang="en-US" dirty="0" err="1"/>
              <a:t>chapitre</a:t>
            </a:r>
            <a:r>
              <a:rPr lang="en-US" dirty="0"/>
              <a:t> 7</a:t>
            </a:r>
          </a:p>
        </p:txBody>
      </p:sp>
    </p:spTree>
    <p:extLst>
      <p:ext uri="{BB962C8B-B14F-4D97-AF65-F5344CB8AC3E}">
        <p14:creationId xmlns:p14="http://schemas.microsoft.com/office/powerpoint/2010/main" val="24368099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5FAF38-ABA6-42F1-869A-E5751AF929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93D1A8-AD8F-4169-97A9-C484790111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Devoirs</a:t>
            </a:r>
          </a:p>
        </p:txBody>
      </p:sp>
    </p:spTree>
    <p:extLst>
      <p:ext uri="{BB962C8B-B14F-4D97-AF65-F5344CB8AC3E}">
        <p14:creationId xmlns:p14="http://schemas.microsoft.com/office/powerpoint/2010/main" val="7965003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Billet de sortie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endParaRPr lang="en-US" b="1" dirty="0"/>
          </a:p>
          <a:p>
            <a:pPr marL="0" indent="0" algn="ctr">
              <a:buNone/>
            </a:pPr>
            <a:endParaRPr lang="en-US" b="1" dirty="0"/>
          </a:p>
          <a:p>
            <a:pPr marL="0" indent="0">
              <a:buNone/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Pensez-vous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que Christine et Raoul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soient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ensemble à la fin du roman?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Pourquoi</a:t>
            </a:r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026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34709</TotalTime>
  <Words>124</Words>
  <Application>Microsoft Office PowerPoint</Application>
  <PresentationFormat>Widescreen</PresentationFormat>
  <Paragraphs>40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Office Theme</vt:lpstr>
      <vt:lpstr>PowerPoint Presentation</vt:lpstr>
      <vt:lpstr>Bonjour!</vt:lpstr>
      <vt:lpstr>PowerPoint Presentation</vt:lpstr>
      <vt:lpstr>Jacques Brel a écrit une chanson où il a dit qu’il est meilleur de donner des bonbons à votre amant(e) en place des fleurs. </vt:lpstr>
      <vt:lpstr>PowerPoint Presentation</vt:lpstr>
      <vt:lpstr>PowerPoint Presentation</vt:lpstr>
      <vt:lpstr>PowerPoint Presentation</vt:lpstr>
      <vt:lpstr>Billet de sortie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Bonjour!</dc:title>
  <dc:creator>Steven Gerson</dc:creator>
  <cp:lastModifiedBy>Steven Gerson 🦅</cp:lastModifiedBy>
  <cp:revision>272</cp:revision>
  <dcterms:created xsi:type="dcterms:W3CDTF">2016-10-03T16:25:09Z</dcterms:created>
  <dcterms:modified xsi:type="dcterms:W3CDTF">2019-12-03T14:21:12Z</dcterms:modified>
</cp:coreProperties>
</file>