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256" r:id="rId3"/>
    <p:sldId id="340" r:id="rId4"/>
    <p:sldId id="323" r:id="rId5"/>
    <p:sldId id="330" r:id="rId6"/>
    <p:sldId id="336" r:id="rId7"/>
    <p:sldId id="332" r:id="rId8"/>
    <p:sldId id="331" r:id="rId9"/>
    <p:sldId id="337" r:id="rId10"/>
    <p:sldId id="338" r:id="rId11"/>
    <p:sldId id="307" r:id="rId12"/>
    <p:sldId id="341" r:id="rId13"/>
    <p:sldId id="335" r:id="rId14"/>
    <p:sldId id="31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22"/>
            <p14:sldId id="256"/>
            <p14:sldId id="340"/>
            <p14:sldId id="323"/>
            <p14:sldId id="330"/>
            <p14:sldId id="336"/>
            <p14:sldId id="332"/>
            <p14:sldId id="331"/>
            <p14:sldId id="337"/>
            <p14:sldId id="338"/>
            <p14:sldId id="307"/>
            <p14:sldId id="341"/>
            <p14:sldId id="335"/>
            <p14:sldId id="317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Write a sentence of at least five </a:t>
            </a:r>
            <a:r>
              <a:rPr lang="fr-FR" dirty="0" err="1"/>
              <a:t>words</a:t>
            </a:r>
            <a:r>
              <a:rPr lang="fr-FR" dirty="0"/>
              <a:t> </a:t>
            </a:r>
            <a:r>
              <a:rPr lang="fr-FR" dirty="0" err="1"/>
              <a:t>which</a:t>
            </a:r>
            <a:r>
              <a:rPr lang="fr-FR" dirty="0"/>
              <a:t> uses the </a:t>
            </a:r>
            <a:r>
              <a:rPr lang="fr-FR" dirty="0" err="1"/>
              <a:t>verb</a:t>
            </a:r>
            <a:r>
              <a:rPr lang="fr-FR" dirty="0"/>
              <a:t> aller in</a:t>
            </a:r>
          </a:p>
          <a:p>
            <a:pPr marL="0" indent="0">
              <a:buNone/>
            </a:pPr>
            <a:r>
              <a:rPr lang="fr-FR" i="1" dirty="0"/>
              <a:t>le conditionnel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6902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48427-AB46-426A-B30A-7CEE45570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FC365-3A0B-4D36-9838-F9DA5951A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Les bonbons</a:t>
            </a:r>
          </a:p>
        </p:txBody>
      </p:sp>
    </p:spTree>
    <p:extLst>
      <p:ext uri="{BB962C8B-B14F-4D97-AF65-F5344CB8AC3E}">
        <p14:creationId xmlns:p14="http://schemas.microsoft.com/office/powerpoint/2010/main" val="1977373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phares</a:t>
            </a:r>
            <a:r>
              <a:rPr lang="en-US" dirty="0"/>
              <a:t>		le pare-</a:t>
            </a:r>
            <a:r>
              <a:rPr lang="en-US" dirty="0" err="1"/>
              <a:t>brise</a:t>
            </a:r>
            <a:r>
              <a:rPr lang="en-US" dirty="0"/>
              <a:t>		un </a:t>
            </a:r>
            <a:r>
              <a:rPr lang="en-US" dirty="0" err="1"/>
              <a:t>policier</a:t>
            </a:r>
            <a:r>
              <a:rPr lang="en-US" dirty="0"/>
              <a:t>		le </a:t>
            </a:r>
            <a:r>
              <a:rPr lang="en-US" dirty="0" err="1"/>
              <a:t>volant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 circulation	le </a:t>
            </a:r>
            <a:r>
              <a:rPr lang="en-US" dirty="0" err="1"/>
              <a:t>coffre</a:t>
            </a:r>
            <a:r>
              <a:rPr lang="en-US" dirty="0"/>
              <a:t>		le capot		la portiere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faire le </a:t>
            </a:r>
            <a:r>
              <a:rPr lang="en-US" dirty="0" err="1"/>
              <a:t>plein</a:t>
            </a:r>
            <a:r>
              <a:rPr lang="en-US" dirty="0"/>
              <a:t>		un </a:t>
            </a:r>
            <a:r>
              <a:rPr lang="en-US" dirty="0" err="1"/>
              <a:t>pneu</a:t>
            </a:r>
            <a:r>
              <a:rPr lang="en-US" dirty="0"/>
              <a:t> </a:t>
            </a:r>
            <a:r>
              <a:rPr lang="en-US" dirty="0" err="1"/>
              <a:t>crevé</a:t>
            </a:r>
            <a:r>
              <a:rPr lang="en-US" dirty="0"/>
              <a:t>	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amende</a:t>
            </a:r>
            <a:r>
              <a:rPr lang="en-US" dirty="0"/>
              <a:t>		la </a:t>
            </a:r>
            <a:r>
              <a:rPr lang="en-US" dirty="0" err="1"/>
              <a:t>roue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pare-</a:t>
            </a:r>
            <a:r>
              <a:rPr lang="en-US" dirty="0" err="1"/>
              <a:t>chocs</a:t>
            </a:r>
            <a:r>
              <a:rPr lang="en-US" dirty="0"/>
              <a:t>	les </a:t>
            </a:r>
            <a:r>
              <a:rPr lang="en-US" dirty="0" err="1"/>
              <a:t>freins</a:t>
            </a:r>
            <a:r>
              <a:rPr lang="en-US" dirty="0"/>
              <a:t>		se </a:t>
            </a:r>
            <a:r>
              <a:rPr lang="en-US" dirty="0" err="1"/>
              <a:t>garer</a:t>
            </a:r>
            <a:r>
              <a:rPr lang="en-US" dirty="0"/>
              <a:t>		</a:t>
            </a:r>
            <a:r>
              <a:rPr lang="en-US" dirty="0" err="1"/>
              <a:t>l’essence</a:t>
            </a:r>
            <a:r>
              <a:rPr lang="en-US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181791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15A3C-0A5F-4AC7-8CC7-8979869BA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9FA2A-370D-416A-8DEB-959D035CD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Je </a:t>
            </a:r>
            <a:r>
              <a:rPr lang="en-US" dirty="0" err="1"/>
              <a:t>souffre</a:t>
            </a:r>
            <a:r>
              <a:rPr lang="en-US" dirty="0"/>
              <a:t>!</a:t>
            </a:r>
          </a:p>
          <a:p>
            <a:pPr marL="0" indent="0" algn="ctr">
              <a:buNone/>
            </a:pPr>
            <a:r>
              <a:rPr lang="en-US" dirty="0" err="1"/>
              <a:t>ouvrir</a:t>
            </a:r>
            <a:r>
              <a:rPr lang="en-US" dirty="0"/>
              <a:t>, </a:t>
            </a:r>
            <a:r>
              <a:rPr lang="en-US" dirty="0" err="1"/>
              <a:t>offrir</a:t>
            </a:r>
            <a:r>
              <a:rPr lang="en-US" dirty="0"/>
              <a:t>, </a:t>
            </a:r>
            <a:r>
              <a:rPr lang="en-US" dirty="0" err="1"/>
              <a:t>couvrir</a:t>
            </a:r>
            <a:r>
              <a:rPr lang="en-US" dirty="0"/>
              <a:t>, </a:t>
            </a:r>
            <a:r>
              <a:rPr lang="en-US" dirty="0" err="1"/>
              <a:t>découvrir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594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60778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Quand Justin et Céline se parlent aujourd’hui, à votre avis, quel est le sujet?</a:t>
            </a:r>
          </a:p>
        </p:txBody>
      </p:sp>
    </p:spTree>
    <p:extLst>
      <p:ext uri="{BB962C8B-B14F-4D97-AF65-F5344CB8AC3E}">
        <p14:creationId xmlns:p14="http://schemas.microsoft.com/office/powerpoint/2010/main" val="128568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mercredi, le quatre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phrases au hasard</a:t>
            </a:r>
          </a:p>
          <a:p>
            <a:pPr marL="0" indent="0" algn="ctr">
              <a:buNone/>
            </a:pPr>
            <a:r>
              <a:rPr lang="fr-FR" dirty="0" err="1"/>
              <a:t>Felicitations</a:t>
            </a:r>
            <a:r>
              <a:rPr lang="fr-FR" dirty="0"/>
              <a:t>, Justin et Céline!</a:t>
            </a:r>
          </a:p>
          <a:p>
            <a:pPr marL="0" indent="0" algn="ctr">
              <a:buNone/>
            </a:pPr>
            <a:r>
              <a:rPr lang="fr-FR" dirty="0"/>
              <a:t>la pause</a:t>
            </a:r>
          </a:p>
          <a:p>
            <a:pPr marL="0" indent="0" algn="ctr">
              <a:buNone/>
            </a:pPr>
            <a:r>
              <a:rPr lang="fr-FR" dirty="0"/>
              <a:t>la voiture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Jacques </a:t>
            </a:r>
            <a:r>
              <a:rPr lang="en-US" sz="2800" b="1" dirty="0" err="1"/>
              <a:t>Brel</a:t>
            </a:r>
            <a:r>
              <a:rPr lang="en-US" sz="2800" b="1" dirty="0"/>
              <a:t>, who was born in Belgium but whose musical career was based in France, wrote a song in which he said it was better to give candy to your loved one than to give flowers. 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0080" y="2145792"/>
            <a:ext cx="2865120" cy="366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41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end is near!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will be a unit exam which focuses on Unit 3 on                        Tuesday, December 9.</a:t>
            </a:r>
          </a:p>
          <a:p>
            <a:pPr marL="0" indent="0">
              <a:buNone/>
            </a:pPr>
            <a:r>
              <a:rPr lang="en-US" dirty="0"/>
              <a:t>The final exam, which will be comprehensive will be on         Wednesday, December 18 from 8:53 – 10:53 AM.</a:t>
            </a:r>
          </a:p>
        </p:txBody>
      </p:sp>
    </p:spTree>
    <p:extLst>
      <p:ext uri="{BB962C8B-B14F-4D97-AF65-F5344CB8AC3E}">
        <p14:creationId xmlns:p14="http://schemas.microsoft.com/office/powerpoint/2010/main" val="334339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</a:t>
            </a:r>
            <a:r>
              <a:rPr lang="en-US" dirty="0" err="1"/>
              <a:t>d’écouter</a:t>
            </a:r>
            <a:r>
              <a:rPr lang="en-US" dirty="0"/>
              <a:t> de la musique avec un </a:t>
            </a:r>
            <a:r>
              <a:rPr lang="en-US" dirty="0" err="1"/>
              <a:t>verbe</a:t>
            </a:r>
            <a:r>
              <a:rPr lang="en-US" dirty="0"/>
              <a:t> </a:t>
            </a:r>
            <a:r>
              <a:rPr lang="en-US" dirty="0" err="1"/>
              <a:t>suivant</a:t>
            </a:r>
            <a:r>
              <a:rPr lang="en-US" dirty="0"/>
              <a:t> par “à” et un </a:t>
            </a:r>
            <a:r>
              <a:rPr lang="en-US" dirty="0" err="1"/>
              <a:t>infinitif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Maintenant</a:t>
            </a:r>
            <a:r>
              <a:rPr lang="en-US" dirty="0"/>
              <a:t>,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</a:t>
            </a:r>
            <a:r>
              <a:rPr lang="en-US" dirty="0" err="1"/>
              <a:t>d’écouter</a:t>
            </a:r>
            <a:r>
              <a:rPr lang="en-US" dirty="0"/>
              <a:t> de la musique avec un </a:t>
            </a:r>
            <a:r>
              <a:rPr lang="en-US" dirty="0" err="1"/>
              <a:t>réfléchi</a:t>
            </a:r>
            <a:r>
              <a:rPr lang="en-US" dirty="0"/>
              <a:t> </a:t>
            </a:r>
            <a:r>
              <a:rPr lang="en-US" dirty="0" err="1"/>
              <a:t>reciproque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25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______________________, je </a:t>
            </a:r>
            <a:r>
              <a:rPr lang="en-US" dirty="0" err="1"/>
              <a:t>chanterais</a:t>
            </a:r>
            <a:r>
              <a:rPr lang="en-US" dirty="0"/>
              <a:t> dix belles chansons.</a:t>
            </a:r>
          </a:p>
          <a:p>
            <a:pPr marL="0" indent="0">
              <a:buNone/>
            </a:pPr>
            <a:r>
              <a:rPr lang="en-US" dirty="0"/>
              <a:t>Si mon </a:t>
            </a:r>
            <a:r>
              <a:rPr lang="en-US" dirty="0" err="1"/>
              <a:t>chien</a:t>
            </a:r>
            <a:r>
              <a:rPr lang="en-US" dirty="0"/>
              <a:t> </a:t>
            </a:r>
            <a:r>
              <a:rPr lang="en-US" dirty="0" err="1"/>
              <a:t>parlait</a:t>
            </a:r>
            <a:r>
              <a:rPr lang="en-US" dirty="0"/>
              <a:t>, </a:t>
            </a:r>
            <a:r>
              <a:rPr lang="en-US" dirty="0" err="1"/>
              <a:t>j’aurais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crise</a:t>
            </a:r>
            <a:r>
              <a:rPr lang="en-US" dirty="0"/>
              <a:t> </a:t>
            </a:r>
            <a:r>
              <a:rPr lang="en-US" dirty="0" err="1"/>
              <a:t>cardiaque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Peut-être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</a:t>
            </a:r>
            <a:r>
              <a:rPr lang="en-US" dirty="0" err="1"/>
              <a:t>payerait</a:t>
            </a:r>
            <a:r>
              <a:rPr lang="en-US" dirty="0"/>
              <a:t> </a:t>
            </a:r>
            <a:r>
              <a:rPr lang="en-US" dirty="0" err="1"/>
              <a:t>quelqu’un</a:t>
            </a:r>
            <a:r>
              <a:rPr lang="en-US" dirty="0"/>
              <a:t> pour manger son gateau, </a:t>
            </a:r>
            <a:r>
              <a:rPr lang="en-US" dirty="0" err="1"/>
              <a:t>mais</a:t>
            </a:r>
            <a:r>
              <a:rPr lang="en-US" dirty="0"/>
              <a:t> pas nous.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donnerais</a:t>
            </a:r>
            <a:r>
              <a:rPr lang="en-US" dirty="0"/>
              <a:t> beaucoup </a:t>
            </a:r>
            <a:r>
              <a:rPr lang="en-US"/>
              <a:t>de bonbons </a:t>
            </a:r>
            <a:r>
              <a:rPr lang="en-US" dirty="0"/>
              <a:t>à </a:t>
            </a:r>
            <a:r>
              <a:rPr lang="en-US" dirty="0" err="1"/>
              <a:t>mes</a:t>
            </a:r>
            <a:r>
              <a:rPr lang="en-US" dirty="0"/>
              <a:t> profs _________________.</a:t>
            </a:r>
          </a:p>
          <a:p>
            <a:pPr marL="0" indent="0">
              <a:buNone/>
            </a:pPr>
            <a:r>
              <a:rPr lang="en-US" dirty="0" err="1"/>
              <a:t>Parliez-vous</a:t>
            </a:r>
            <a:r>
              <a:rPr lang="en-US" dirty="0"/>
              <a:t> à grand-</a:t>
            </a:r>
            <a:r>
              <a:rPr lang="en-US" dirty="0" err="1"/>
              <a:t>mère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pneu</a:t>
            </a:r>
            <a:r>
              <a:rPr lang="en-US" dirty="0"/>
              <a:t> </a:t>
            </a:r>
            <a:r>
              <a:rPr lang="en-US" dirty="0" err="1"/>
              <a:t>crevé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208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Aujourd’hui</a:t>
            </a:r>
            <a:r>
              <a:rPr lang="en-US" sz="2800" b="1" dirty="0"/>
              <a:t>, </a:t>
            </a:r>
            <a:r>
              <a:rPr lang="en-US" sz="2800" b="1" dirty="0" err="1"/>
              <a:t>c’est</a:t>
            </a:r>
            <a:r>
              <a:rPr lang="en-US" sz="2800" b="1" dirty="0"/>
              <a:t> </a:t>
            </a:r>
            <a:r>
              <a:rPr lang="en-US" sz="2800" b="1" dirty="0" err="1"/>
              <a:t>l’anniversaire</a:t>
            </a:r>
            <a:r>
              <a:rPr lang="en-US" sz="2800" b="1" dirty="0"/>
              <a:t> </a:t>
            </a:r>
            <a:r>
              <a:rPr lang="en-US" sz="2800" b="1" dirty="0" err="1"/>
              <a:t>doré</a:t>
            </a:r>
            <a:r>
              <a:rPr lang="en-US" sz="2800" b="1" dirty="0"/>
              <a:t> du </a:t>
            </a:r>
            <a:r>
              <a:rPr lang="en-US" sz="2800" b="1" dirty="0" err="1"/>
              <a:t>mariage</a:t>
            </a:r>
            <a:r>
              <a:rPr lang="en-US" sz="2800" b="1" dirty="0"/>
              <a:t> de Justin et Céline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2250" y="2036014"/>
            <a:ext cx="4721922" cy="385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025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histoire de six phrases, </a:t>
            </a:r>
            <a:r>
              <a:rPr lang="en-US" dirty="0" err="1"/>
              <a:t>toutes</a:t>
            </a:r>
            <a:r>
              <a:rPr lang="en-US" dirty="0"/>
              <a:t> qui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réfléchis</a:t>
            </a:r>
            <a:r>
              <a:rPr lang="en-US" dirty="0"/>
              <a:t> </a:t>
            </a:r>
            <a:r>
              <a:rPr lang="en-US" dirty="0" err="1"/>
              <a:t>réciproques</a:t>
            </a:r>
            <a:r>
              <a:rPr lang="en-US" dirty="0"/>
              <a:t>, qui </a:t>
            </a:r>
            <a:r>
              <a:rPr lang="en-US" dirty="0" err="1"/>
              <a:t>décrivent</a:t>
            </a:r>
            <a:r>
              <a:rPr lang="en-US" dirty="0"/>
              <a:t> </a:t>
            </a:r>
            <a:r>
              <a:rPr lang="en-US" dirty="0" err="1"/>
              <a:t>leur</a:t>
            </a:r>
            <a:r>
              <a:rPr lang="en-US" dirty="0"/>
              <a:t> vie ensemble.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Sydney / Jacob</a:t>
            </a:r>
          </a:p>
          <a:p>
            <a:pPr marL="0" indent="0">
              <a:buNone/>
            </a:pPr>
            <a:r>
              <a:rPr lang="en-US" dirty="0"/>
              <a:t>Gigi / Dominic</a:t>
            </a:r>
          </a:p>
          <a:p>
            <a:pPr marL="0" indent="0">
              <a:buNone/>
            </a:pPr>
            <a:r>
              <a:rPr lang="en-US" dirty="0"/>
              <a:t>Carrie / Meri / Eva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5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60244-02F2-4B76-81E4-3B4C1EF76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3752B-F3AD-4965-8017-57D81B9CF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571047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28151</TotalTime>
  <Words>287</Words>
  <Application>Microsoft Office PowerPoint</Application>
  <PresentationFormat>Widescreen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Travail de cloche</vt:lpstr>
      <vt:lpstr>Bonjour!</vt:lpstr>
      <vt:lpstr>Jacques Brel, who was born in Belgium but whose musical career was based in France, wrote a song in which he said it was better to give candy to your loved one than to give flowers. </vt:lpstr>
      <vt:lpstr>The end is near!</vt:lpstr>
      <vt:lpstr>PowerPoint Presentation</vt:lpstr>
      <vt:lpstr>PowerPoint Presentation</vt:lpstr>
      <vt:lpstr>Aujourd’hui, c’est l’anniversaire doré du mariage de Justin et Céline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287</cp:revision>
  <dcterms:created xsi:type="dcterms:W3CDTF">2016-10-03T16:25:09Z</dcterms:created>
  <dcterms:modified xsi:type="dcterms:W3CDTF">2019-12-04T14:36:29Z</dcterms:modified>
</cp:coreProperties>
</file>