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49" r:id="rId2"/>
    <p:sldId id="256" r:id="rId3"/>
    <p:sldId id="351" r:id="rId4"/>
    <p:sldId id="350" r:id="rId5"/>
    <p:sldId id="299" r:id="rId6"/>
    <p:sldId id="263" r:id="rId7"/>
    <p:sldId id="326" r:id="rId8"/>
    <p:sldId id="354" r:id="rId9"/>
    <p:sldId id="342" r:id="rId10"/>
    <p:sldId id="348" r:id="rId11"/>
    <p:sldId id="343" r:id="rId12"/>
    <p:sldId id="345" r:id="rId13"/>
    <p:sldId id="346" r:id="rId14"/>
    <p:sldId id="347" r:id="rId15"/>
    <p:sldId id="353" r:id="rId16"/>
    <p:sldId id="352" r:id="rId17"/>
    <p:sldId id="319" r:id="rId1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0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00" autoAdjust="0"/>
  </p:normalViewPr>
  <p:slideViewPr>
    <p:cSldViewPr snapToGrid="0">
      <p:cViewPr varScale="1">
        <p:scale>
          <a:sx n="96" d="100"/>
          <a:sy n="96" d="100"/>
        </p:scale>
        <p:origin x="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97AB1DE-DF6C-4B7A-A1FD-93F8F140E919}" type="datetimeFigureOut">
              <a:rPr lang="en-US" smtClean="0"/>
              <a:t>12/5/2019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91C0DD4-8CDA-4037-B2A9-740FAF7B2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62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6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9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6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5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0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4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20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93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7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8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F002-B66C-4984-8170-60987059FEC1}" type="datetimeFigureOut">
              <a:rPr lang="en-US" smtClean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for which “un éclair” is the subject and “le </a:t>
            </a:r>
            <a:r>
              <a:rPr lang="en-US" dirty="0" err="1"/>
              <a:t>parc</a:t>
            </a:r>
            <a:r>
              <a:rPr lang="en-US" dirty="0"/>
              <a:t>” is the object of a preposition.</a:t>
            </a:r>
          </a:p>
        </p:txBody>
      </p:sp>
    </p:spTree>
    <p:extLst>
      <p:ext uri="{BB962C8B-B14F-4D97-AF65-F5344CB8AC3E}">
        <p14:creationId xmlns:p14="http://schemas.microsoft.com/office/powerpoint/2010/main" val="775859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78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5632"/>
            <a:ext cx="10515600" cy="53113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un </a:t>
            </a:r>
            <a:r>
              <a:rPr lang="en-US" dirty="0" err="1"/>
              <a:t>magasin</a:t>
            </a:r>
            <a:r>
              <a:rPr lang="en-US" dirty="0"/>
              <a:t>		</a:t>
            </a:r>
            <a:r>
              <a:rPr lang="en-US" dirty="0" err="1"/>
              <a:t>pourquoi</a:t>
            </a:r>
            <a:r>
              <a:rPr lang="en-US" dirty="0"/>
              <a:t>		le </a:t>
            </a:r>
            <a:r>
              <a:rPr lang="en-US" dirty="0" err="1"/>
              <a:t>sucre</a:t>
            </a:r>
            <a:r>
              <a:rPr lang="en-US" dirty="0"/>
              <a:t>		</a:t>
            </a:r>
            <a:r>
              <a:rPr lang="en-US" dirty="0" err="1"/>
              <a:t>bavarder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coûter</a:t>
            </a:r>
            <a:r>
              <a:rPr lang="en-US" dirty="0"/>
              <a:t>	</a:t>
            </a:r>
            <a:r>
              <a:rPr lang="en-US" dirty="0" err="1"/>
              <a:t>boire</a:t>
            </a:r>
            <a:r>
              <a:rPr lang="en-US" dirty="0"/>
              <a:t>		</a:t>
            </a:r>
            <a:r>
              <a:rPr lang="en-US" dirty="0" err="1"/>
              <a:t>finir</a:t>
            </a:r>
            <a:r>
              <a:rPr lang="en-US" dirty="0"/>
              <a:t>	        </a:t>
            </a:r>
            <a:r>
              <a:rPr lang="en-US" dirty="0" err="1"/>
              <a:t>une</a:t>
            </a:r>
            <a:r>
              <a:rPr lang="en-US" dirty="0"/>
              <a:t> piscine		comment	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beurre</a:t>
            </a:r>
            <a:r>
              <a:rPr lang="en-US" dirty="0"/>
              <a:t>	</a:t>
            </a:r>
            <a:r>
              <a:rPr lang="en-US" dirty="0" err="1"/>
              <a:t>dépenser</a:t>
            </a:r>
            <a:r>
              <a:rPr lang="en-US" dirty="0"/>
              <a:t>	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tasse</a:t>
            </a:r>
            <a:r>
              <a:rPr lang="en-US" dirty="0"/>
              <a:t>	     </a:t>
            </a:r>
            <a:r>
              <a:rPr lang="en-US" dirty="0" err="1"/>
              <a:t>aller</a:t>
            </a:r>
            <a:r>
              <a:rPr lang="en-US" dirty="0"/>
              <a:t>	</a:t>
            </a:r>
            <a:r>
              <a:rPr lang="en-US" dirty="0" err="1"/>
              <a:t>obéir</a:t>
            </a:r>
            <a:r>
              <a:rPr lang="en-US" dirty="0"/>
              <a:t> 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parc</a:t>
            </a:r>
            <a:r>
              <a:rPr lang="en-US" dirty="0"/>
              <a:t>	</a:t>
            </a:r>
            <a:r>
              <a:rPr lang="en-US" dirty="0" err="1"/>
              <a:t>combien</a:t>
            </a:r>
            <a:r>
              <a:rPr lang="en-US" dirty="0"/>
              <a:t>	</a:t>
            </a:r>
            <a:r>
              <a:rPr lang="en-US" dirty="0" err="1"/>
              <a:t>patiner</a:t>
            </a:r>
            <a:r>
              <a:rPr lang="en-US" dirty="0"/>
              <a:t>	un </a:t>
            </a:r>
            <a:r>
              <a:rPr lang="en-US" dirty="0" err="1"/>
              <a:t>morceau</a:t>
            </a:r>
            <a:r>
              <a:rPr lang="en-US" dirty="0"/>
              <a:t>		le prix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prendre</a:t>
            </a:r>
            <a:r>
              <a:rPr lang="en-US" dirty="0"/>
              <a:t>	</a:t>
            </a:r>
            <a:r>
              <a:rPr lang="en-US" dirty="0" err="1"/>
              <a:t>choisir</a:t>
            </a:r>
            <a:r>
              <a:rPr lang="en-US" dirty="0"/>
              <a:t>	la place	</a:t>
            </a:r>
            <a:r>
              <a:rPr lang="en-US" dirty="0" err="1"/>
              <a:t>quand</a:t>
            </a:r>
            <a:r>
              <a:rPr lang="en-US" dirty="0"/>
              <a:t>	le </a:t>
            </a:r>
            <a:r>
              <a:rPr lang="en-US" dirty="0" err="1"/>
              <a:t>jambon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nager</a:t>
            </a:r>
            <a:r>
              <a:rPr lang="en-US" dirty="0"/>
              <a:t>		un </a:t>
            </a:r>
            <a:r>
              <a:rPr lang="en-US" dirty="0" err="1"/>
              <a:t>verre</a:t>
            </a:r>
            <a:r>
              <a:rPr lang="en-US" dirty="0"/>
              <a:t>	</a:t>
            </a:r>
            <a:r>
              <a:rPr lang="en-US" dirty="0" err="1"/>
              <a:t>l’addition</a:t>
            </a:r>
            <a:r>
              <a:rPr lang="en-US" dirty="0"/>
              <a:t>	</a:t>
            </a:r>
            <a:r>
              <a:rPr lang="en-US" dirty="0" err="1"/>
              <a:t>réussir</a:t>
            </a:r>
            <a:r>
              <a:rPr lang="en-US" dirty="0"/>
              <a:t>	</a:t>
            </a:r>
            <a:r>
              <a:rPr lang="en-US" dirty="0" err="1"/>
              <a:t>l’hôpital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9341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Essayez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p.119</a:t>
            </a:r>
          </a:p>
        </p:txBody>
      </p:sp>
    </p:spTree>
    <p:extLst>
      <p:ext uri="{BB962C8B-B14F-4D97-AF65-F5344CB8AC3E}">
        <p14:creationId xmlns:p14="http://schemas.microsoft.com/office/powerpoint/2010/main" val="2872950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Essayez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p.121</a:t>
            </a:r>
          </a:p>
        </p:txBody>
      </p:sp>
    </p:spTree>
    <p:extLst>
      <p:ext uri="{BB962C8B-B14F-4D97-AF65-F5344CB8AC3E}">
        <p14:creationId xmlns:p14="http://schemas.microsoft.com/office/powerpoint/2010/main" val="387266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Essayez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p.133</a:t>
            </a:r>
          </a:p>
        </p:txBody>
      </p:sp>
    </p:spTree>
    <p:extLst>
      <p:ext uri="{BB962C8B-B14F-4D97-AF65-F5344CB8AC3E}">
        <p14:creationId xmlns:p14="http://schemas.microsoft.com/office/powerpoint/2010/main" val="4020967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Essayez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p.134</a:t>
            </a:r>
          </a:p>
        </p:txBody>
      </p:sp>
    </p:spTree>
    <p:extLst>
      <p:ext uri="{BB962C8B-B14F-4D97-AF65-F5344CB8AC3E}">
        <p14:creationId xmlns:p14="http://schemas.microsoft.com/office/powerpoint/2010/main" val="2444553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endParaRPr lang="en-US" dirty="0">
              <a:latin typeface="BTimes New Roman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</a:t>
            </a:r>
            <a:r>
              <a:rPr lang="fr-FR"/>
              <a:t>six décembre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 me souviens</a:t>
            </a:r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la révision</a:t>
            </a:r>
          </a:p>
          <a:p>
            <a:pPr marL="0" indent="0" algn="ctr">
              <a:buNone/>
            </a:pPr>
            <a:r>
              <a:rPr lang="fr-FR" dirty="0"/>
              <a:t>le vocabulaire</a:t>
            </a:r>
          </a:p>
          <a:p>
            <a:pPr marL="0" indent="0" algn="ctr">
              <a:buNone/>
            </a:pPr>
            <a:r>
              <a:rPr lang="fr-FR" dirty="0"/>
              <a:t>essayez!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49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639AE-5FEF-4740-B04C-9E6EF0F36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F59CE-5D33-4C32-9059-A9B1698AC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88455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of at least five words which uses a regular “IR” verb and which describes something that happens at a park.</a:t>
            </a:r>
          </a:p>
        </p:txBody>
      </p:sp>
    </p:spTree>
    <p:extLst>
      <p:ext uri="{BB962C8B-B14F-4D97-AF65-F5344CB8AC3E}">
        <p14:creationId xmlns:p14="http://schemas.microsoft.com/office/powerpoint/2010/main" val="680670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six décembre.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94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7FAFB-190E-4107-BB82-ADF46D2B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F7983-E10B-4687-A592-7FB78F9F5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8624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six décembre.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la révision</a:t>
            </a:r>
          </a:p>
          <a:p>
            <a:pPr marL="0" indent="0" algn="ctr">
              <a:buNone/>
            </a:pPr>
            <a:r>
              <a:rPr lang="fr-FR" dirty="0"/>
              <a:t>le vocabulaire</a:t>
            </a:r>
          </a:p>
          <a:p>
            <a:pPr marL="0" indent="0" algn="ctr">
              <a:buNone/>
            </a:pPr>
            <a:r>
              <a:rPr lang="fr-FR" dirty="0"/>
              <a:t>essayez!</a:t>
            </a:r>
          </a:p>
          <a:p>
            <a:pPr marL="0" indent="0" algn="ctr">
              <a:buNone/>
            </a:pPr>
            <a:r>
              <a:rPr lang="fr-FR" dirty="0"/>
              <a:t>Je me souviens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78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99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5088"/>
            <a:ext cx="10515600" cy="509187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44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Nous </a:t>
            </a:r>
            <a:r>
              <a:rPr lang="en-US" dirty="0" err="1">
                <a:solidFill>
                  <a:srgbClr val="0070C0"/>
                </a:solidFill>
              </a:rPr>
              <a:t>sommes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prêts</a:t>
            </a:r>
            <a:r>
              <a:rPr lang="en-US" dirty="0">
                <a:solidFill>
                  <a:srgbClr val="0070C0"/>
                </a:solidFill>
              </a:rPr>
              <a:t>!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8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La ville américaine Saint-Louis est nommée à l’honneur du </a:t>
            </a:r>
            <a:br>
              <a:rPr lang="fr-FR" sz="2800" b="1" dirty="0"/>
            </a:br>
            <a:r>
              <a:rPr lang="fr-FR" sz="2800" b="1" dirty="0"/>
              <a:t>Roi Louis IX de France. On peut retrouvez les comédien(ne)s de LCHS à Saint-Louis ce soir, demain l’après-midi et demain soir. </a:t>
            </a:r>
            <a:endParaRPr lang="fr-FR" sz="2800" b="1" i="1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C7064E37-3191-4CB5-B02D-2665CBBD30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156792"/>
            <a:ext cx="2490725" cy="165746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3C15D90-20B1-45D0-9180-57989569B3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9614" y="2620228"/>
            <a:ext cx="2710690" cy="280881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D04E899-CBC6-49A3-B4C1-E304A4CA66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0993" y="4264301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340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36568-28A6-477B-9E13-A9D1DEDC6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E31F109-7A42-4C47-A54D-723DA79DE5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054" y="1825625"/>
            <a:ext cx="4219891" cy="4351338"/>
          </a:xfrm>
        </p:spPr>
      </p:pic>
    </p:spTree>
    <p:extLst>
      <p:ext uri="{BB962C8B-B14F-4D97-AF65-F5344CB8AC3E}">
        <p14:creationId xmlns:p14="http://schemas.microsoft.com/office/powerpoint/2010/main" val="3920498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Louise </a:t>
            </a:r>
            <a:r>
              <a:rPr lang="en-US" dirty="0" err="1"/>
              <a:t>vieillit</a:t>
            </a:r>
            <a:r>
              <a:rPr lang="en-US" dirty="0"/>
              <a:t> avec les beaux </a:t>
            </a:r>
            <a:r>
              <a:rPr lang="en-US" dirty="0" err="1"/>
              <a:t>cheveux</a:t>
            </a:r>
            <a:r>
              <a:rPr lang="en-US" dirty="0"/>
              <a:t> qui </a:t>
            </a:r>
            <a:r>
              <a:rPr lang="en-US" dirty="0" err="1"/>
              <a:t>devient</a:t>
            </a:r>
            <a:r>
              <a:rPr lang="en-US" dirty="0"/>
              <a:t> </a:t>
            </a:r>
            <a:r>
              <a:rPr lang="en-US" dirty="0" err="1"/>
              <a:t>blancs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Louise et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soeur</a:t>
            </a:r>
            <a:r>
              <a:rPr lang="en-US" dirty="0"/>
              <a:t> </a:t>
            </a:r>
            <a:r>
              <a:rPr lang="en-US" dirty="0" err="1"/>
              <a:t>vieillissent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Floride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vieillissez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dificile</a:t>
            </a:r>
            <a:r>
              <a:rPr lang="en-US" dirty="0"/>
              <a:t> à </a:t>
            </a:r>
            <a:r>
              <a:rPr lang="en-US" dirty="0" err="1"/>
              <a:t>patiner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buvons</a:t>
            </a:r>
            <a:r>
              <a:rPr lang="en-US" dirty="0"/>
              <a:t> du café au café.</a:t>
            </a:r>
          </a:p>
          <a:p>
            <a:pPr marL="0" indent="0">
              <a:buNone/>
            </a:pPr>
            <a:r>
              <a:rPr lang="en-US" dirty="0"/>
              <a:t>Tu </a:t>
            </a:r>
            <a:r>
              <a:rPr lang="en-US" dirty="0" err="1"/>
              <a:t>bois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boisson</a:t>
            </a:r>
            <a:r>
              <a:rPr lang="en-US" dirty="0"/>
              <a:t> </a:t>
            </a:r>
            <a:r>
              <a:rPr lang="en-US" dirty="0" err="1"/>
              <a:t>d’une</a:t>
            </a:r>
            <a:r>
              <a:rPr lang="en-US" dirty="0"/>
              <a:t> </a:t>
            </a:r>
            <a:r>
              <a:rPr lang="en-US" dirty="0" err="1"/>
              <a:t>tasse</a:t>
            </a:r>
            <a:r>
              <a:rPr lang="en-US" dirty="0"/>
              <a:t> de </a:t>
            </a:r>
            <a:r>
              <a:rPr lang="en-US" dirty="0" err="1"/>
              <a:t>bois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</a:t>
            </a:r>
            <a:r>
              <a:rPr lang="en-US" dirty="0" err="1"/>
              <a:t>réussissent</a:t>
            </a:r>
            <a:r>
              <a:rPr lang="en-US" dirty="0"/>
              <a:t> à </a:t>
            </a:r>
            <a:r>
              <a:rPr lang="en-US" dirty="0" err="1"/>
              <a:t>nager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la </a:t>
            </a:r>
            <a:r>
              <a:rPr lang="en-US" dirty="0" err="1"/>
              <a:t>soupe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comprenez</a:t>
            </a:r>
            <a:r>
              <a:rPr lang="en-US" dirty="0"/>
              <a:t> </a:t>
            </a:r>
            <a:r>
              <a:rPr lang="en-US" dirty="0" err="1"/>
              <a:t>où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le </a:t>
            </a:r>
            <a:r>
              <a:rPr lang="en-US" dirty="0" err="1"/>
              <a:t>parc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Elle </a:t>
            </a:r>
            <a:r>
              <a:rPr lang="en-US" dirty="0" err="1"/>
              <a:t>grossit</a:t>
            </a:r>
            <a:r>
              <a:rPr lang="en-US" dirty="0"/>
              <a:t> </a:t>
            </a:r>
            <a:r>
              <a:rPr lang="en-US" dirty="0" err="1"/>
              <a:t>parce</a:t>
            </a:r>
            <a:r>
              <a:rPr lang="en-US" dirty="0"/>
              <a:t> que </a:t>
            </a:r>
            <a:r>
              <a:rPr lang="en-US" dirty="0" err="1"/>
              <a:t>elle</a:t>
            </a:r>
            <a:r>
              <a:rPr lang="en-US" dirty="0"/>
              <a:t> mange beaucoup </a:t>
            </a:r>
            <a:r>
              <a:rPr lang="en-US" dirty="0" err="1"/>
              <a:t>d’éclairs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93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17929</TotalTime>
  <Words>232</Words>
  <Application>Microsoft Office PowerPoint</Application>
  <PresentationFormat>Widescreen</PresentationFormat>
  <Paragraphs>120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BTimes New Roman</vt:lpstr>
      <vt:lpstr>Calibri</vt:lpstr>
      <vt:lpstr>Calibri Light</vt:lpstr>
      <vt:lpstr>Times New Roman</vt:lpstr>
      <vt:lpstr>Office Theme</vt:lpstr>
      <vt:lpstr>Travail de cloche</vt:lpstr>
      <vt:lpstr>Bonjour</vt:lpstr>
      <vt:lpstr>PowerPoint Presentation</vt:lpstr>
      <vt:lpstr>Bonjour</vt:lpstr>
      <vt:lpstr>Pourquoi tombons-nous?</vt:lpstr>
      <vt:lpstr>PowerPoint Presentation</vt:lpstr>
      <vt:lpstr>La ville américaine Saint-Louis est nommée à l’honneur du  Roi Louis IX de France. On peut retrouvez les comédien(ne)s de LCHS à Saint-Louis ce soir, demain l’après-midi et demain soir.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</dc:title>
  <dc:creator>Steven Gerson</dc:creator>
  <cp:lastModifiedBy>Steven Gerson 🦅</cp:lastModifiedBy>
  <cp:revision>279</cp:revision>
  <cp:lastPrinted>2017-12-14T22:00:10Z</cp:lastPrinted>
  <dcterms:created xsi:type="dcterms:W3CDTF">2016-10-03T15:38:19Z</dcterms:created>
  <dcterms:modified xsi:type="dcterms:W3CDTF">2019-12-05T14:59:43Z</dcterms:modified>
</cp:coreProperties>
</file>