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9" r:id="rId2"/>
    <p:sldId id="256" r:id="rId3"/>
    <p:sldId id="299" r:id="rId4"/>
    <p:sldId id="263" r:id="rId5"/>
    <p:sldId id="350" r:id="rId6"/>
    <p:sldId id="342" r:id="rId7"/>
    <p:sldId id="351" r:id="rId8"/>
    <p:sldId id="352" r:id="rId9"/>
    <p:sldId id="353" r:id="rId10"/>
    <p:sldId id="354" r:id="rId11"/>
    <p:sldId id="345" r:id="rId12"/>
    <p:sldId id="346" r:id="rId13"/>
    <p:sldId id="347" r:id="rId14"/>
    <p:sldId id="31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96" d="100"/>
          <a:sy n="96" d="100"/>
        </p:scale>
        <p:origin x="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swimming.</a:t>
            </a:r>
          </a:p>
        </p:txBody>
      </p:sp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0A24668-0499-4719-AE7D-FA23574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trésor</a:t>
            </a:r>
            <a:r>
              <a:rPr lang="en-US" sz="2800" b="1" dirty="0"/>
              <a:t> des pirates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enterré</a:t>
            </a:r>
            <a:r>
              <a:rPr lang="en-US" sz="2800" b="1" dirty="0"/>
              <a:t> dans le parc.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3C80D47-35BC-4D5B-BB6B-84A6FCA9D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9364" y="1863588"/>
            <a:ext cx="5775853" cy="384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0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p.121</a:t>
            </a:r>
          </a:p>
        </p:txBody>
      </p:sp>
    </p:spTree>
    <p:extLst>
      <p:ext uri="{BB962C8B-B14F-4D97-AF65-F5344CB8AC3E}">
        <p14:creationId xmlns:p14="http://schemas.microsoft.com/office/powerpoint/2010/main" val="38726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p.133</a:t>
            </a:r>
          </a:p>
        </p:txBody>
      </p:sp>
    </p:spTree>
    <p:extLst>
      <p:ext uri="{BB962C8B-B14F-4D97-AF65-F5344CB8AC3E}">
        <p14:creationId xmlns:p14="http://schemas.microsoft.com/office/powerpoint/2010/main" val="402096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p.134</a:t>
            </a:r>
          </a:p>
        </p:txBody>
      </p:sp>
    </p:spTree>
    <p:extLst>
      <p:ext uri="{BB962C8B-B14F-4D97-AF65-F5344CB8AC3E}">
        <p14:creationId xmlns:p14="http://schemas.microsoft.com/office/powerpoint/2010/main" val="244455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the sentence about a member of your family.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onze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au parc / dans le parc</a:t>
            </a:r>
          </a:p>
          <a:p>
            <a:pPr marL="0" indent="0" algn="ctr">
              <a:buNone/>
            </a:pPr>
            <a:r>
              <a:rPr lang="fr-FR"/>
              <a:t>essayez</a:t>
            </a:r>
            <a:r>
              <a:rPr lang="fr-FR" dirty="0"/>
              <a:t>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Monaco is a sovereign principality which is well known for its casino and its aquarium.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45646"/>
            <a:ext cx="4818887" cy="351129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27520" y="2535936"/>
            <a:ext cx="4047744" cy="306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0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end is near!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comprehensive will be </a:t>
            </a:r>
          </a:p>
          <a:p>
            <a:pPr marL="0" indent="0">
              <a:buNone/>
            </a:pPr>
            <a:r>
              <a:rPr lang="en-US" dirty="0"/>
              <a:t>Thursday, December 19,  8:53 – 10:33.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quiet study hall in this room (Babbage Lab, 206A) during the morning study hall period (7:45 – 8:47) Wednesday, Thursday, and Friday of finals week. M. Gerson will be available to answer questions during this time.</a:t>
            </a:r>
          </a:p>
        </p:txBody>
      </p:sp>
    </p:spTree>
    <p:extLst>
      <p:ext uri="{BB962C8B-B14F-4D97-AF65-F5344CB8AC3E}">
        <p14:creationId xmlns:p14="http://schemas.microsoft.com/office/powerpoint/2010/main" val="252489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joue</a:t>
            </a:r>
            <a:r>
              <a:rPr lang="en-US" dirty="0"/>
              <a:t> au foot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finis </a:t>
            </a:r>
            <a:r>
              <a:rPr lang="en-US" dirty="0" err="1"/>
              <a:t>mes</a:t>
            </a:r>
            <a:r>
              <a:rPr lang="en-US" dirty="0"/>
              <a:t> devoirs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976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J’aime</a:t>
            </a:r>
            <a:r>
              <a:rPr lang="en-US" dirty="0"/>
              <a:t> </a:t>
            </a:r>
            <a:r>
              <a:rPr lang="en-US" dirty="0" err="1"/>
              <a:t>patiner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9478" y="3006726"/>
            <a:ext cx="4418406" cy="294024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J’aime</a:t>
            </a:r>
            <a:r>
              <a:rPr lang="en-US" dirty="0"/>
              <a:t> </a:t>
            </a:r>
            <a:r>
              <a:rPr lang="en-US" dirty="0" err="1"/>
              <a:t>patiner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82977" y="3006727"/>
            <a:ext cx="4288971" cy="29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J’aime</a:t>
            </a:r>
            <a:r>
              <a:rPr lang="en-US" dirty="0"/>
              <a:t> </a:t>
            </a:r>
            <a:r>
              <a:rPr lang="en-US" dirty="0" err="1"/>
              <a:t>patiner</a:t>
            </a:r>
            <a:r>
              <a:rPr lang="en-US" dirty="0"/>
              <a:t> au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09478" y="3006726"/>
            <a:ext cx="4418406" cy="294024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trike="sngStrike" dirty="0" err="1"/>
              <a:t>J’aime</a:t>
            </a:r>
            <a:r>
              <a:rPr lang="en-US" strike="sngStrike" dirty="0"/>
              <a:t> </a:t>
            </a:r>
            <a:r>
              <a:rPr lang="en-US" strike="sngStrike" dirty="0" err="1"/>
              <a:t>patiner</a:t>
            </a:r>
            <a:r>
              <a:rPr lang="en-US" strike="sngStrike" dirty="0"/>
              <a:t> </a:t>
            </a:r>
            <a:r>
              <a:rPr lang="en-US" strike="sngStrike" dirty="0" err="1"/>
              <a:t>dans</a:t>
            </a:r>
            <a:r>
              <a:rPr lang="en-US" strike="sngStrike" dirty="0"/>
              <a:t> le </a:t>
            </a:r>
            <a:r>
              <a:rPr lang="en-US" strike="sngStrike" dirty="0" err="1"/>
              <a:t>parc</a:t>
            </a:r>
            <a:r>
              <a:rPr lang="en-US" strike="sngStrike" dirty="0"/>
              <a:t>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82977" y="3006727"/>
            <a:ext cx="4288971" cy="29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19670</TotalTime>
  <Words>212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BTimes New Roman</vt:lpstr>
      <vt:lpstr>Calibri</vt:lpstr>
      <vt:lpstr>Calibri Light</vt:lpstr>
      <vt:lpstr>Times New Roman</vt:lpstr>
      <vt:lpstr>Office Theme</vt:lpstr>
      <vt:lpstr>Travail de cloche</vt:lpstr>
      <vt:lpstr>Bonjour</vt:lpstr>
      <vt:lpstr>Pourquoi tombons-nous?</vt:lpstr>
      <vt:lpstr>PowerPoint Presentation</vt:lpstr>
      <vt:lpstr>Monaco is a sovereign principality which is well known for its casino and its aquarium.</vt:lpstr>
      <vt:lpstr>The end is near!</vt:lpstr>
      <vt:lpstr>PowerPoint Presentation</vt:lpstr>
      <vt:lpstr>PowerPoint Presentation</vt:lpstr>
      <vt:lpstr>PowerPoint Presentation</vt:lpstr>
      <vt:lpstr>Le trésor des pirates est enterré dans le parc.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284</cp:revision>
  <cp:lastPrinted>2017-12-14T22:00:10Z</cp:lastPrinted>
  <dcterms:created xsi:type="dcterms:W3CDTF">2016-10-03T15:38:19Z</dcterms:created>
  <dcterms:modified xsi:type="dcterms:W3CDTF">2019-12-11T17:02:32Z</dcterms:modified>
</cp:coreProperties>
</file>