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7" r:id="rId2"/>
    <p:sldId id="256" r:id="rId3"/>
    <p:sldId id="299" r:id="rId4"/>
    <p:sldId id="263" r:id="rId5"/>
    <p:sldId id="342" r:id="rId6"/>
    <p:sldId id="352" r:id="rId7"/>
    <p:sldId id="343" r:id="rId8"/>
    <p:sldId id="349" r:id="rId9"/>
    <p:sldId id="345" r:id="rId10"/>
    <p:sldId id="350" r:id="rId11"/>
    <p:sldId id="351" r:id="rId12"/>
    <p:sldId id="346" r:id="rId13"/>
    <p:sldId id="353" r:id="rId14"/>
    <p:sldId id="31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0" autoAdjust="0"/>
  </p:normalViewPr>
  <p:slideViewPr>
    <p:cSldViewPr snapToGrid="0">
      <p:cViewPr varScale="1">
        <p:scale>
          <a:sx n="96" d="100"/>
          <a:sy n="96" d="100"/>
        </p:scale>
        <p:origin x="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sentences of at lest five words (including the prompt) which begin…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C’est</a:t>
            </a:r>
            <a:r>
              <a:rPr lang="en-US" dirty="0"/>
              <a:t> ___________________.</a:t>
            </a:r>
          </a:p>
          <a:p>
            <a:pPr marL="0" indent="0">
              <a:buNone/>
            </a:pPr>
            <a:r>
              <a:rPr lang="en-US" dirty="0"/>
              <a:t>	Il y a ____________________.</a:t>
            </a:r>
          </a:p>
          <a:p>
            <a:pPr marL="0" indent="0">
              <a:buNone/>
            </a:pPr>
            <a:r>
              <a:rPr lang="en-US" dirty="0"/>
              <a:t>	Elle </a:t>
            </a:r>
            <a:r>
              <a:rPr lang="en-US" dirty="0" err="1"/>
              <a:t>est</a:t>
            </a:r>
            <a:r>
              <a:rPr lang="en-US" dirty="0"/>
              <a:t> 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957B-482F-4959-A48F-44C46F26F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F7555-3AEB-489C-B191-A6CA827AF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fête, la fête			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fête?			</a:t>
            </a:r>
          </a:p>
          <a:p>
            <a:pPr marL="0" indent="0">
              <a:buNone/>
            </a:pPr>
            <a:r>
              <a:rPr lang="en-US" dirty="0"/>
              <a:t>La fête </a:t>
            </a:r>
            <a:r>
              <a:rPr lang="en-US" dirty="0" err="1"/>
              <a:t>est</a:t>
            </a:r>
            <a:r>
              <a:rPr lang="en-US" dirty="0"/>
              <a:t> chez </a:t>
            </a:r>
            <a:r>
              <a:rPr lang="en-US" dirty="0" err="1"/>
              <a:t>moi</a:t>
            </a:r>
            <a:r>
              <a:rPr lang="en-US" dirty="0"/>
              <a:t>!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0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957B-482F-4959-A48F-44C46F26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F7555-3AEB-489C-B191-A6CA827AF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9430"/>
            <a:ext cx="10515600" cy="5267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 fête, la fête				</a:t>
            </a:r>
            <a:r>
              <a:rPr lang="en-US" dirty="0" err="1"/>
              <a:t>moi</a:t>
            </a:r>
            <a:r>
              <a:rPr lang="en-US" dirty="0"/>
              <a:t>		nous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fête?								</a:t>
            </a:r>
          </a:p>
          <a:p>
            <a:pPr marL="0" indent="0">
              <a:buNone/>
            </a:pPr>
            <a:r>
              <a:rPr lang="fr-FR" dirty="0"/>
              <a:t>La fête est chez moi!			toi		vous</a:t>
            </a:r>
            <a:r>
              <a:rPr lang="en-US" dirty="0"/>
              <a:t>							</a:t>
            </a:r>
          </a:p>
          <a:p>
            <a:pPr marL="0" indent="0">
              <a:buNone/>
            </a:pPr>
            <a:r>
              <a:rPr lang="en-US" dirty="0"/>
              <a:t>							       										</a:t>
            </a:r>
            <a:r>
              <a:rPr lang="en-US" dirty="0" err="1"/>
              <a:t>elle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					</a:t>
            </a:r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dirty="0" err="1"/>
              <a:t>lui</a:t>
            </a:r>
            <a:r>
              <a:rPr lang="en-US" dirty="0"/>
              <a:t>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la fête chez </a:t>
            </a:r>
            <a:r>
              <a:rPr lang="en-US" i="1" dirty="0" err="1"/>
              <a:t>moi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a ____________________________.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C42410A-81A8-4158-878E-3B3B0B896381}"/>
              </a:ext>
            </a:extLst>
          </p:cNvPr>
          <p:cNvSpPr/>
          <p:nvPr/>
        </p:nvSpPr>
        <p:spPr>
          <a:xfrm rot="10800000">
            <a:off x="7056783" y="4163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B190E61-9C3B-4BA1-99A7-C30DD4412DA7}"/>
              </a:ext>
            </a:extLst>
          </p:cNvPr>
          <p:cNvSpPr/>
          <p:nvPr/>
        </p:nvSpPr>
        <p:spPr>
          <a:xfrm rot="16200000">
            <a:off x="6318490" y="3584197"/>
            <a:ext cx="56663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2130B6F-91D3-427D-804E-9D5938FD4220}"/>
              </a:ext>
            </a:extLst>
          </p:cNvPr>
          <p:cNvSpPr/>
          <p:nvPr/>
        </p:nvSpPr>
        <p:spPr>
          <a:xfrm>
            <a:off x="7116417" y="31803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8163989-DD75-4F4B-B595-E164F5873428}"/>
              </a:ext>
            </a:extLst>
          </p:cNvPr>
          <p:cNvSpPr/>
          <p:nvPr/>
        </p:nvSpPr>
        <p:spPr>
          <a:xfrm rot="16200000">
            <a:off x="8294205" y="2421271"/>
            <a:ext cx="56156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2163139-346C-4111-B507-2069654FBA39}"/>
              </a:ext>
            </a:extLst>
          </p:cNvPr>
          <p:cNvSpPr/>
          <p:nvPr/>
        </p:nvSpPr>
        <p:spPr>
          <a:xfrm rot="10800000">
            <a:off x="7056783" y="19396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D5F5A4B-5856-4BCB-B282-C5728142D600}"/>
              </a:ext>
            </a:extLst>
          </p:cNvPr>
          <p:cNvSpPr/>
          <p:nvPr/>
        </p:nvSpPr>
        <p:spPr>
          <a:xfrm rot="10800000">
            <a:off x="6422901" y="1317965"/>
            <a:ext cx="484632" cy="484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BD8F713-500B-4E45-B643-8CD420FF0029}"/>
              </a:ext>
            </a:extLst>
          </p:cNvPr>
          <p:cNvSpPr/>
          <p:nvPr/>
        </p:nvSpPr>
        <p:spPr>
          <a:xfrm>
            <a:off x="7394713" y="1068457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F775370-2D17-4D14-91AA-6C4BD850DD9B}"/>
              </a:ext>
            </a:extLst>
          </p:cNvPr>
          <p:cNvSpPr/>
          <p:nvPr/>
        </p:nvSpPr>
        <p:spPr>
          <a:xfrm rot="10800000" flipH="1">
            <a:off x="7173269" y="880283"/>
            <a:ext cx="864704" cy="5303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chez Marco</a:t>
            </a:r>
          </a:p>
          <a:p>
            <a:pPr marL="0" indent="0">
              <a:buNone/>
            </a:pPr>
            <a:r>
              <a:rPr lang="en-US" dirty="0"/>
              <a:t>chez ma grand-</a:t>
            </a:r>
            <a:r>
              <a:rPr lang="en-US" dirty="0" err="1"/>
              <a:t>mère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le </a:t>
            </a:r>
            <a:r>
              <a:rPr lang="en-US" dirty="0" err="1"/>
              <a:t>médecin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les Smith</a:t>
            </a:r>
          </a:p>
        </p:txBody>
      </p:sp>
    </p:spTree>
    <p:extLst>
      <p:ext uri="{BB962C8B-B14F-4D97-AF65-F5344CB8AC3E}">
        <p14:creationId xmlns:p14="http://schemas.microsoft.com/office/powerpoint/2010/main" val="2248303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FF9C-EAA9-4D23-B3E6-68262D85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CFBBA-D9E8-42E3-9B0A-10CC96E46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66249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big green backpack is to the left of the little yellow pencil.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The </a:t>
            </a:r>
            <a:r>
              <a:rPr lang="fr-FR" sz="2800" b="1" dirty="0" err="1"/>
              <a:t>president</a:t>
            </a:r>
            <a:r>
              <a:rPr lang="fr-FR" sz="2800" b="1" dirty="0"/>
              <a:t> of France and the Bishop of </a:t>
            </a:r>
            <a:r>
              <a:rPr lang="fr-FR" sz="2800" b="1" dirty="0" err="1"/>
              <a:t>Urgell</a:t>
            </a:r>
            <a:r>
              <a:rPr lang="fr-FR" sz="2800" b="1" dirty="0"/>
              <a:t> are the </a:t>
            </a:r>
            <a:r>
              <a:rPr lang="fr-FR" sz="2800" b="1" dirty="0" err="1"/>
              <a:t>co-princes</a:t>
            </a:r>
            <a:r>
              <a:rPr lang="fr-FR" sz="2800" b="1" dirty="0"/>
              <a:t> of </a:t>
            </a:r>
            <a:r>
              <a:rPr lang="fr-FR" sz="2800" b="1" dirty="0" err="1"/>
              <a:t>Andorra</a:t>
            </a:r>
            <a:r>
              <a:rPr lang="fr-FR" sz="2800" b="1" dirty="0"/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2214" y="2291787"/>
            <a:ext cx="3449254" cy="313674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291787"/>
            <a:ext cx="2414286" cy="31367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2486" y="2291787"/>
            <a:ext cx="2604304" cy="313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8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comprehensive will be </a:t>
            </a:r>
          </a:p>
          <a:p>
            <a:pPr marL="0" indent="0">
              <a:buNone/>
            </a:pPr>
            <a:r>
              <a:rPr lang="en-US" dirty="0"/>
              <a:t>Thursday, December 19,  8:53 – 10:33.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quiet study hall in this room (Babbage Lab, 206A) during the morning study hall period (7:45 – 8:47) Wednesday, Thursday, and Friday of finals week. M. Gerson will be available to answer questions during this time.</a:t>
            </a:r>
          </a:p>
        </p:txBody>
      </p:sp>
    </p:spTree>
    <p:extLst>
      <p:ext uri="{BB962C8B-B14F-4D97-AF65-F5344CB8AC3E}">
        <p14:creationId xmlns:p14="http://schemas.microsoft.com/office/powerpoint/2010/main" val="25248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845F71-2CD4-4D64-A3B1-C62C405AD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la chanson des </a:t>
            </a:r>
            <a:r>
              <a:rPr lang="en-US" dirty="0" err="1"/>
              <a:t>prépositions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436F1B-113D-4920-8EF1-1F6F4A864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004" y="2854186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5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5B68-7A8E-4FE9-B684-C56E4F56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0F21E-FFF0-426E-9077-76F711B3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3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chez</a:t>
            </a:r>
          </a:p>
          <a:p>
            <a:pPr marL="0" indent="0">
              <a:buNone/>
            </a:pPr>
            <a:r>
              <a:rPr lang="en-US" dirty="0"/>
              <a:t>disjunctive pronouns (les </a:t>
            </a:r>
            <a:r>
              <a:rPr lang="en-US" dirty="0" err="1"/>
              <a:t>pronoms</a:t>
            </a:r>
            <a:r>
              <a:rPr lang="en-US" dirty="0"/>
              <a:t> disjoints) pp. 98-99</a:t>
            </a:r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moi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toi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nous</a:t>
            </a:r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chez </a:t>
            </a:r>
            <a:r>
              <a:rPr lang="en-US" dirty="0" err="1"/>
              <a:t>soi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18341</TotalTime>
  <Words>207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Times New Roman</vt:lpstr>
      <vt:lpstr>Office Theme</vt:lpstr>
      <vt:lpstr>Travail de cloche</vt:lpstr>
      <vt:lpstr>Bonjour</vt:lpstr>
      <vt:lpstr>Pourquoi tombons-nous?</vt:lpstr>
      <vt:lpstr>PowerPoint Presentation</vt:lpstr>
      <vt:lpstr>The president of France and the Bishop of Urgell are the co-princes of Andorra.</vt:lpstr>
      <vt:lpstr>The end is near!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291</cp:revision>
  <cp:lastPrinted>2017-12-14T22:00:10Z</cp:lastPrinted>
  <dcterms:created xsi:type="dcterms:W3CDTF">2016-10-03T15:38:19Z</dcterms:created>
  <dcterms:modified xsi:type="dcterms:W3CDTF">2019-12-11T18:51:06Z</dcterms:modified>
</cp:coreProperties>
</file>