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56" r:id="rId3"/>
    <p:sldId id="336" r:id="rId4"/>
    <p:sldId id="316" r:id="rId5"/>
    <p:sldId id="333" r:id="rId6"/>
    <p:sldId id="335" r:id="rId7"/>
    <p:sldId id="328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29"/>
            <p14:sldId id="256"/>
            <p14:sldId id="336"/>
            <p14:sldId id="316"/>
            <p14:sldId id="333"/>
            <p14:sldId id="335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 est la chose la plus </a:t>
            </a:r>
            <a:r>
              <a:rPr lang="fr-FR" dirty="0" err="1"/>
              <a:t>héroique</a:t>
            </a:r>
            <a:r>
              <a:rPr lang="fr-FR" dirty="0"/>
              <a:t> fait par un </a:t>
            </a:r>
            <a:r>
              <a:rPr lang="fr-FR" dirty="0" err="1"/>
              <a:t>personage</a:t>
            </a:r>
            <a:r>
              <a:rPr lang="fr-FR" dirty="0"/>
              <a:t> d’une histoire que vous avez lue pendant le semestre? Pourquoi?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EB01-BBF3-49C3-B4A8-6425ACE8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D1B2-E407-4E10-BFA9-60141765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8308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Thursday, December 19:  1:05 – 2:45. </a:t>
            </a:r>
          </a:p>
          <a:p>
            <a:pPr marL="0" indent="0">
              <a:buNone/>
            </a:pPr>
            <a:r>
              <a:rPr lang="en-US" dirty="0"/>
              <a:t>There will be quiet study hall in the Babbage Lab, Room 206A, during the morning study hall period (7:45 – 8:47) Wednesday, Thursday, and Friday of finals week. M. Gerson will be available to answer questions during this time.</a:t>
            </a:r>
          </a:p>
          <a:p>
            <a:pPr marL="0" indent="0">
              <a:buNone/>
            </a:pPr>
            <a:r>
              <a:rPr lang="en-US" dirty="0"/>
              <a:t>If you finish taking the test before the end of the test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CA3-22ED-4C38-987B-9087DA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Les </a:t>
            </a:r>
            <a:r>
              <a:rPr lang="fr-FR" sz="2800" b="1" dirty="0" err="1"/>
              <a:t>resultats</a:t>
            </a:r>
            <a:r>
              <a:rPr lang="fr-FR" sz="2800" b="1" dirty="0"/>
              <a:t> de l’</a:t>
            </a:r>
            <a:r>
              <a:rPr lang="fr-FR" sz="2800" b="1" dirty="0" err="1"/>
              <a:t>election</a:t>
            </a:r>
            <a:r>
              <a:rPr lang="fr-FR" sz="2800" b="1" dirty="0"/>
              <a:t> en la Royaume-Uni pourrait avoir des effets importants sur l'économie de la France et du reste de l'Europe.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4149-A36F-4BF0-9F50-BE84D3C7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2A8B1-2D02-4F8F-93A0-D309FFC87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22" y="2474842"/>
            <a:ext cx="4977848" cy="29867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48122E-83D6-4CB7-A286-F7E04250A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950" y="2474842"/>
            <a:ext cx="4488224" cy="298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4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B8F2-7CAF-41AF-B06C-D4CF761F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26F6-5033-404D-97BB-65378AFFE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Cher M. Hugo</a:t>
            </a:r>
          </a:p>
        </p:txBody>
      </p:sp>
    </p:spTree>
    <p:extLst>
      <p:ext uri="{BB962C8B-B14F-4D97-AF65-F5344CB8AC3E}">
        <p14:creationId xmlns:p14="http://schemas.microsoft.com/office/powerpoint/2010/main" val="31802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805" y="18951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fr-FR" dirty="0"/>
              <a:t>Qui est le </a:t>
            </a:r>
            <a:r>
              <a:rPr lang="fr-FR" dirty="0" err="1"/>
              <a:t>personage</a:t>
            </a:r>
            <a:r>
              <a:rPr lang="fr-FR" dirty="0"/>
              <a:t> d’une histoire que vous avez lue pendant le semestre qui vous ressemble le moins. Si vous deviez faire quelque chose avec elle / lui pendant la fin de semaine, que feriez-vous?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32389</TotalTime>
  <Words>220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Travail de cloche</vt:lpstr>
      <vt:lpstr>Bonjour!</vt:lpstr>
      <vt:lpstr>PowerPoint Presentation</vt:lpstr>
      <vt:lpstr>PowerPoint Presentation</vt:lpstr>
      <vt:lpstr>Les resultats de l’election en la Royaume-Uni pourrait avoir des effets importants sur l'économie de la France et du reste de l'Europe. 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320</cp:revision>
  <dcterms:created xsi:type="dcterms:W3CDTF">2016-10-03T16:25:09Z</dcterms:created>
  <dcterms:modified xsi:type="dcterms:W3CDTF">2019-12-15T21:02:33Z</dcterms:modified>
</cp:coreProperties>
</file>