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7" r:id="rId2"/>
    <p:sldId id="256" r:id="rId3"/>
    <p:sldId id="299" r:id="rId4"/>
    <p:sldId id="263" r:id="rId5"/>
    <p:sldId id="349" r:id="rId6"/>
    <p:sldId id="316" r:id="rId7"/>
    <p:sldId id="348" r:id="rId8"/>
    <p:sldId id="319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>
      <p:cViewPr varScale="1">
        <p:scale>
          <a:sx n="96" d="100"/>
          <a:sy n="96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u="sng" dirty="0" err="1"/>
              <a:t>aller</a:t>
            </a:r>
            <a:r>
              <a:rPr lang="en-US" dirty="0"/>
              <a:t>		</a:t>
            </a:r>
            <a:r>
              <a:rPr lang="en-US" u="sng" dirty="0" err="1"/>
              <a:t>parler</a:t>
            </a:r>
            <a:r>
              <a:rPr lang="en-US" dirty="0"/>
              <a:t>		</a:t>
            </a:r>
            <a:r>
              <a:rPr lang="en-US" u="sng" dirty="0" err="1"/>
              <a:t>moisir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je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</a:t>
            </a:r>
            <a:r>
              <a:rPr lang="en-US" dirty="0" err="1"/>
              <a:t>elle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nous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1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dix-sept décembre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la dernière classe de 2019</a:t>
            </a:r>
          </a:p>
          <a:p>
            <a:pPr marL="0" indent="0" algn="ctr">
              <a:buNone/>
            </a:pPr>
            <a:r>
              <a:rPr lang="fr-FR" dirty="0"/>
              <a:t>Les années vingt exubérants arriveront</a:t>
            </a:r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nous préparons pour l’examen ultime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From 1836 -1845, when Texas was an independent republic, France was the only nation which maintained an embassy in Austin.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76A45-78A6-4065-B6B8-9E01E174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483" y="4671389"/>
            <a:ext cx="2821311" cy="1405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4FAA61-B3F1-47B8-B7D6-B3866D4BE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426" y="1929226"/>
            <a:ext cx="2438400" cy="187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FB7FAB-AFD4-4121-B835-32FDF06B2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902" y="4363279"/>
            <a:ext cx="2609020" cy="1461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03AB0-5155-4EEE-BA9C-26BED618E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81663"/>
            <a:ext cx="1926503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1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final exam, which will be cumulative, will be </a:t>
            </a:r>
          </a:p>
          <a:p>
            <a:pPr marL="0" indent="0">
              <a:buNone/>
            </a:pPr>
            <a:r>
              <a:rPr lang="en-US" dirty="0"/>
              <a:t>Thursday, December 19:  8:53 – 10:33. </a:t>
            </a:r>
          </a:p>
          <a:p>
            <a:pPr marL="0" indent="0">
              <a:buNone/>
            </a:pPr>
            <a:r>
              <a:rPr lang="en-US" dirty="0"/>
              <a:t>There will be quiet study hall in the Babbage Lab, Room 206A, during the morning study hall period (7:45 – 8:47) Wednesday, Thursday, and Friday of finals week. M. Gerson will be available to answer questions during this time.</a:t>
            </a:r>
          </a:p>
          <a:p>
            <a:pPr marL="0" indent="0">
              <a:buNone/>
            </a:pPr>
            <a:r>
              <a:rPr lang="en-US" dirty="0"/>
              <a:t>If you finish taking the test before the end of the test period, you will be allowed to go to another room only if you have a pass from a teacher.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09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0222"/>
            <a:ext cx="10515600" cy="58044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How many stores are in the city?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Where is the classroom of Mrs. Salehi?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At what time does art class begin?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Who is the best (</a:t>
            </a:r>
            <a:r>
              <a:rPr lang="en-US" dirty="0" err="1"/>
              <a:t>meilleur</a:t>
            </a:r>
            <a:r>
              <a:rPr lang="en-US" dirty="0"/>
              <a:t>) singer (chanteur) in the world (du monde)?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Why do you eat fish?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Marcel and Bertrand eat croissants at the restaurant.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You (familiar) take three cinnamon rolls after school.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I do not have sugar.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We eat chicken every Friday.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Their cousins (feminine) drink cold drinks at dinner.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3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complete sentence of at least five words in French.</a:t>
            </a:r>
          </a:p>
        </p:txBody>
      </p:sp>
    </p:spTree>
    <p:extLst>
      <p:ext uri="{BB962C8B-B14F-4D97-AF65-F5344CB8AC3E}">
        <p14:creationId xmlns:p14="http://schemas.microsoft.com/office/powerpoint/2010/main" val="68067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22603</TotalTime>
  <Words>289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BTimes New Roman</vt:lpstr>
      <vt:lpstr>Calibri</vt:lpstr>
      <vt:lpstr>Calibri Light</vt:lpstr>
      <vt:lpstr>Times New Roman</vt:lpstr>
      <vt:lpstr>Office Theme</vt:lpstr>
      <vt:lpstr>Travail de cloche</vt:lpstr>
      <vt:lpstr>Bonjour</vt:lpstr>
      <vt:lpstr>Pourquoi tombons-nous?</vt:lpstr>
      <vt:lpstr>PowerPoint Presentation</vt:lpstr>
      <vt:lpstr>From 1836 -1845, when Texas was an independent republic, France was the only nation which maintained an embassy in Austin.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298</cp:revision>
  <cp:lastPrinted>2017-12-14T22:00:10Z</cp:lastPrinted>
  <dcterms:created xsi:type="dcterms:W3CDTF">2016-10-03T15:38:19Z</dcterms:created>
  <dcterms:modified xsi:type="dcterms:W3CDTF">2019-12-17T14:25:38Z</dcterms:modified>
</cp:coreProperties>
</file>