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56" r:id="rId2"/>
    <p:sldId id="354" r:id="rId3"/>
    <p:sldId id="331" r:id="rId4"/>
    <p:sldId id="357" r:id="rId5"/>
    <p:sldId id="351" r:id="rId6"/>
    <p:sldId id="355" r:id="rId7"/>
    <p:sldId id="358" r:id="rId8"/>
    <p:sldId id="35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8AA40-827E-4603-9E57-693A0D01EFF6}">
          <p14:sldIdLst>
            <p14:sldId id="356"/>
            <p14:sldId id="354"/>
            <p14:sldId id="331"/>
            <p14:sldId id="357"/>
          </p14:sldIdLst>
        </p14:section>
        <p14:section name="Untitled Section" id="{B98E1A23-2B1A-4556-9DA9-FFB83448EDE0}">
          <p14:sldIdLst>
            <p14:sldId id="351"/>
            <p14:sldId id="355"/>
            <p14:sldId id="358"/>
            <p14:sldId id="352"/>
          </p14:sldIdLst>
        </p14:section>
        <p14:section name="Untitled Section" id="{6B2FDA42-E83C-46BA-9F96-D3ED0EDCB642}">
          <p14:sldIdLst/>
        </p14:section>
        <p14:section name="Untitled Section" id="{3566B86B-9392-4958-8144-1A959BA37BD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6" d="100"/>
          <a:sy n="96" d="100"/>
        </p:scale>
        <p:origin x="60" y="15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FA4E6-1A48-4782-8997-A24A22606861}" type="datetimeFigureOut">
              <a:rPr lang="en-US" smtClean="0"/>
              <a:t>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41293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6048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65085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73565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3FA4E6-1A48-4782-8997-A24A22606861}" type="datetimeFigureOut">
              <a:rPr lang="en-US" smtClean="0"/>
              <a:t>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809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FA4E6-1A48-4782-8997-A24A22606861}" type="datetimeFigureOut">
              <a:rPr lang="en-US" smtClean="0"/>
              <a:t>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1283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FA4E6-1A48-4782-8997-A24A22606861}" type="datetimeFigureOut">
              <a:rPr lang="en-US" smtClean="0"/>
              <a:t>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52855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FA4E6-1A48-4782-8997-A24A22606861}" type="datetimeFigureOut">
              <a:rPr lang="en-US" smtClean="0"/>
              <a:t>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7176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FA4E6-1A48-4782-8997-A24A22606861}" type="datetimeFigureOut">
              <a:rPr lang="en-US" smtClean="0"/>
              <a:t>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74706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245675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69620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FA4E6-1A48-4782-8997-A24A22606861}" type="datetimeFigureOut">
              <a:rPr lang="en-US" smtClean="0"/>
              <a:t>1/6/2020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351F9-1B01-40F4-8CBB-23344923DAD8}" type="slidenum">
              <a:rPr lang="en-US" smtClean="0"/>
              <a:t>‹#›</a:t>
            </a:fld>
            <a:endParaRPr lang="en-US" dirty="0"/>
          </a:p>
        </p:txBody>
      </p:sp>
    </p:spTree>
    <p:extLst>
      <p:ext uri="{BB962C8B-B14F-4D97-AF65-F5344CB8AC3E}">
        <p14:creationId xmlns:p14="http://schemas.microsoft.com/office/powerpoint/2010/main" val="120680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B8738-15AE-4675-AE3B-55802D36AE17}"/>
              </a:ext>
            </a:extLst>
          </p:cNvPr>
          <p:cNvSpPr>
            <a:spLocks noGrp="1"/>
          </p:cNvSpPr>
          <p:nvPr>
            <p:ph type="title"/>
          </p:nvPr>
        </p:nvSpPr>
        <p:spPr/>
        <p:txBody>
          <a:bodyPr>
            <a:normAutofit/>
          </a:bodyPr>
          <a:lstStyle/>
          <a:p>
            <a:pPr algn="ctr"/>
            <a:r>
              <a:rPr lang="en-US" sz="2800" b="1" dirty="0"/>
              <a:t>Travail de cloche</a:t>
            </a:r>
          </a:p>
        </p:txBody>
      </p:sp>
      <p:sp>
        <p:nvSpPr>
          <p:cNvPr id="3" name="Content Placeholder 2">
            <a:extLst>
              <a:ext uri="{FF2B5EF4-FFF2-40B4-BE49-F238E27FC236}">
                <a16:creationId xmlns:a16="http://schemas.microsoft.com/office/drawing/2014/main" id="{19BAF6E4-3CBA-4354-BD7C-950CD079F32A}"/>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err="1"/>
              <a:t>Dites</a:t>
            </a:r>
            <a:r>
              <a:rPr lang="en-US" dirty="0"/>
              <a:t> trois choses qui </a:t>
            </a:r>
            <a:r>
              <a:rPr lang="en-US" dirty="0" err="1"/>
              <a:t>décrivent</a:t>
            </a:r>
            <a:r>
              <a:rPr lang="en-US" dirty="0"/>
              <a:t> Jean Valjean.</a:t>
            </a:r>
          </a:p>
        </p:txBody>
      </p:sp>
    </p:spTree>
    <p:extLst>
      <p:ext uri="{BB962C8B-B14F-4D97-AF65-F5344CB8AC3E}">
        <p14:creationId xmlns:p14="http://schemas.microsoft.com/office/powerpoint/2010/main" val="3579239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FR" sz="2800" b="1" dirty="0"/>
              <a:t>Victor Hugo était un écrivain français du XIX siècle qui écrivait des romans, des pièces, et des poèmes. Il était aussi un soutenant de la liberté qui parlait puissamment contre la tyrannie. Par conséquent il était exilé pendant la règne de Napoléon III. Partout la France, il y a des rues nommées à son honneur.</a:t>
            </a:r>
          </a:p>
        </p:txBody>
      </p:sp>
      <p:pic>
        <p:nvPicPr>
          <p:cNvPr id="5" name="Content Placeholder 4"/>
          <p:cNvPicPr>
            <a:picLocks noGrp="1" noChangeAspect="1"/>
          </p:cNvPicPr>
          <p:nvPr>
            <p:ph idx="1"/>
          </p:nvPr>
        </p:nvPicPr>
        <p:blipFill>
          <a:blip r:embed="rId2"/>
          <a:stretch>
            <a:fillRect/>
          </a:stretch>
        </p:blipFill>
        <p:spPr>
          <a:xfrm>
            <a:off x="4040659" y="2150077"/>
            <a:ext cx="3410465" cy="3484604"/>
          </a:xfrm>
          <a:prstGeom prst="rect">
            <a:avLst/>
          </a:prstGeom>
        </p:spPr>
      </p:pic>
    </p:spTree>
    <p:extLst>
      <p:ext uri="{BB962C8B-B14F-4D97-AF65-F5344CB8AC3E}">
        <p14:creationId xmlns:p14="http://schemas.microsoft.com/office/powerpoint/2010/main" val="4049607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mardi, le sept janvier</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69815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E1A7B-62EE-4F44-A9E9-EDDDD82A784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BB74D04-6DF5-42CE-B2A2-920795120A0D}"/>
              </a:ext>
            </a:extLst>
          </p:cNvPr>
          <p:cNvSpPr>
            <a:spLocks noGrp="1"/>
          </p:cNvSpPr>
          <p:nvPr>
            <p:ph idx="1"/>
          </p:nvPr>
        </p:nvSpPr>
        <p:spPr/>
        <p:txBody>
          <a:bodyPr/>
          <a:lstStyle/>
          <a:p>
            <a:pPr marL="0" indent="0">
              <a:buNone/>
            </a:pPr>
            <a:endParaRPr lang="en-US" dirty="0"/>
          </a:p>
          <a:p>
            <a:pPr marL="0" indent="0">
              <a:buNone/>
            </a:pPr>
            <a:r>
              <a:rPr lang="en-US" dirty="0" err="1"/>
              <a:t>J’ai</a:t>
            </a:r>
            <a:r>
              <a:rPr lang="en-US" dirty="0"/>
              <a:t> fait un gateau pour ma grand-</a:t>
            </a:r>
            <a:r>
              <a:rPr lang="en-US" dirty="0" err="1"/>
              <a:t>mère</a:t>
            </a:r>
            <a:r>
              <a:rPr lang="en-US" dirty="0"/>
              <a:t>.</a:t>
            </a:r>
          </a:p>
          <a:p>
            <a:pPr marL="0" indent="0">
              <a:buNone/>
            </a:pPr>
            <a:r>
              <a:rPr lang="en-US" dirty="0" err="1"/>
              <a:t>J’ai</a:t>
            </a:r>
            <a:r>
              <a:rPr lang="en-US" dirty="0"/>
              <a:t> fait </a:t>
            </a:r>
            <a:r>
              <a:rPr lang="en-US" dirty="0" err="1"/>
              <a:t>cuire</a:t>
            </a:r>
            <a:r>
              <a:rPr lang="en-US" dirty="0"/>
              <a:t> un gateau pour ma grand-</a:t>
            </a:r>
            <a:r>
              <a:rPr lang="en-US" dirty="0" err="1"/>
              <a:t>mère</a:t>
            </a:r>
            <a:r>
              <a:rPr lang="en-US" dirty="0"/>
              <a:t> par </a:t>
            </a:r>
            <a:r>
              <a:rPr lang="en-US" dirty="0" err="1"/>
              <a:t>Lillianne</a:t>
            </a:r>
            <a:r>
              <a:rPr lang="en-US" dirty="0"/>
              <a:t>.</a:t>
            </a:r>
          </a:p>
          <a:p>
            <a:pPr marL="0" indent="0">
              <a:buNone/>
            </a:pPr>
            <a:endParaRPr lang="en-US" dirty="0"/>
          </a:p>
        </p:txBody>
      </p:sp>
    </p:spTree>
    <p:extLst>
      <p:ext uri="{BB962C8B-B14F-4D97-AF65-F5344CB8AC3E}">
        <p14:creationId xmlns:p14="http://schemas.microsoft.com/office/powerpoint/2010/main" val="2356755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Les </a:t>
            </a:r>
            <a:r>
              <a:rPr lang="en-US" sz="2800" b="1" dirty="0" err="1"/>
              <a:t>Misérables</a:t>
            </a:r>
            <a:endParaRPr lang="en-US" sz="2800" b="1" dirty="0"/>
          </a:p>
        </p:txBody>
      </p:sp>
      <p:pic>
        <p:nvPicPr>
          <p:cNvPr id="6" name="Content Placeholder 5"/>
          <p:cNvPicPr>
            <a:picLocks noGrp="1" noChangeAspect="1"/>
          </p:cNvPicPr>
          <p:nvPr>
            <p:ph idx="1"/>
          </p:nvPr>
        </p:nvPicPr>
        <p:blipFill>
          <a:blip r:embed="rId2"/>
          <a:stretch>
            <a:fillRect/>
          </a:stretch>
        </p:blipFill>
        <p:spPr>
          <a:xfrm>
            <a:off x="3150974" y="1853513"/>
            <a:ext cx="5399902" cy="3917091"/>
          </a:xfrm>
          <a:prstGeom prst="rect">
            <a:avLst/>
          </a:prstGeom>
        </p:spPr>
      </p:pic>
    </p:spTree>
    <p:extLst>
      <p:ext uri="{BB962C8B-B14F-4D97-AF65-F5344CB8AC3E}">
        <p14:creationId xmlns:p14="http://schemas.microsoft.com/office/powerpoint/2010/main" val="822463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dirty="0" err="1"/>
              <a:t>Dites-moi</a:t>
            </a:r>
            <a:r>
              <a:rPr lang="en-US" dirty="0"/>
              <a:t> </a:t>
            </a:r>
            <a:r>
              <a:rPr lang="en-US" dirty="0" err="1"/>
              <a:t>quelque</a:t>
            </a:r>
            <a:r>
              <a:rPr lang="en-US" dirty="0"/>
              <a:t> chose au </a:t>
            </a:r>
            <a:r>
              <a:rPr lang="en-US" dirty="0" err="1"/>
              <a:t>sujet</a:t>
            </a:r>
            <a:r>
              <a:rPr lang="en-US" dirty="0"/>
              <a:t> de </a:t>
            </a:r>
            <a:r>
              <a:rPr lang="en-US" i="1" dirty="0"/>
              <a:t>Les </a:t>
            </a:r>
            <a:r>
              <a:rPr lang="en-US" i="1" dirty="0" err="1"/>
              <a:t>Misérables</a:t>
            </a:r>
            <a:endParaRPr lang="en-US" dirty="0"/>
          </a:p>
        </p:txBody>
      </p:sp>
    </p:spTree>
    <p:extLst>
      <p:ext uri="{BB962C8B-B14F-4D97-AF65-F5344CB8AC3E}">
        <p14:creationId xmlns:p14="http://schemas.microsoft.com/office/powerpoint/2010/main" val="4133787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6A5C2-031C-4069-A438-D67894EF74F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CB8FD4C-6022-4BED-BB7E-DD403BF42C36}"/>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dirty="0"/>
              <a:t>Devoirs</a:t>
            </a:r>
          </a:p>
        </p:txBody>
      </p:sp>
    </p:spTree>
    <p:extLst>
      <p:ext uri="{BB962C8B-B14F-4D97-AF65-F5344CB8AC3E}">
        <p14:creationId xmlns:p14="http://schemas.microsoft.com/office/powerpoint/2010/main" val="1752843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Billet de sortie</a:t>
            </a:r>
            <a:br>
              <a:rPr lang="en-US" sz="2800" b="1" dirty="0"/>
            </a:br>
            <a:endParaRPr lang="en-US" sz="2800" b="1"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r>
              <a:rPr lang="fr-FR" dirty="0"/>
              <a:t>À notre école nous parlons des vertus de tempérance, reconnaissance, justice, force d’âme, et prudence. Quelle est la vertu montrée par l’</a:t>
            </a:r>
            <a:r>
              <a:rPr lang="fr-FR" dirty="0" err="1"/>
              <a:t>éveque</a:t>
            </a:r>
            <a:r>
              <a:rPr lang="fr-FR" dirty="0"/>
              <a:t> </a:t>
            </a:r>
            <a:r>
              <a:rPr lang="fr-FR" dirty="0" err="1"/>
              <a:t>Myriel</a:t>
            </a:r>
            <a:r>
              <a:rPr lang="fr-FR" dirty="0"/>
              <a:t> quand il dit aux gendarmes qu’il donnait son </a:t>
            </a:r>
            <a:r>
              <a:rPr lang="fr-FR" dirty="0" err="1"/>
              <a:t>argentérie</a:t>
            </a:r>
            <a:r>
              <a:rPr lang="fr-FR" dirty="0"/>
              <a:t> à </a:t>
            </a:r>
            <a:r>
              <a:rPr lang="fr-FR"/>
              <a:t>Jean Valjean? </a:t>
            </a:r>
            <a:r>
              <a:rPr lang="fr-FR" dirty="0"/>
              <a:t>Pourquoi?  </a:t>
            </a:r>
          </a:p>
        </p:txBody>
      </p:sp>
    </p:spTree>
    <p:extLst>
      <p:ext uri="{BB962C8B-B14F-4D97-AF65-F5344CB8AC3E}">
        <p14:creationId xmlns:p14="http://schemas.microsoft.com/office/powerpoint/2010/main" val="4289865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27574</TotalTime>
  <Words>156</Words>
  <Application>Microsoft Office PowerPoint</Application>
  <PresentationFormat>Widescreen</PresentationFormat>
  <Paragraphs>36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Travail de cloche</vt:lpstr>
      <vt:lpstr>Victor Hugo était un écrivain français du XIX siècle qui écrivait des romans, des pièces, et des poèmes. Il était aussi un soutenant de la liberté qui parlait puissamment contre la tyrannie. Par conséquent il était exilé pendant la règne de Napoléon III. Partout la France, il y a des rues nommées à son honneur.</vt:lpstr>
      <vt:lpstr>Bonjour!</vt:lpstr>
      <vt:lpstr>PowerPoint Presentation</vt:lpstr>
      <vt:lpstr>Les Misérables</vt:lpstr>
      <vt:lpstr>PowerPoint Presentation</vt:lpstr>
      <vt:lpstr>PowerPoint Presentation</vt:lpstr>
      <vt:lpstr>Billet de sortie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Steven Gerson</dc:creator>
  <cp:lastModifiedBy>Steven Gerson 🦅</cp:lastModifiedBy>
  <cp:revision>333</cp:revision>
  <dcterms:created xsi:type="dcterms:W3CDTF">2016-10-03T16:25:09Z</dcterms:created>
  <dcterms:modified xsi:type="dcterms:W3CDTF">2020-01-07T16:15:30Z</dcterms:modified>
</cp:coreProperties>
</file>