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365" r:id="rId2"/>
    <p:sldId id="356" r:id="rId3"/>
    <p:sldId id="272" r:id="rId4"/>
    <p:sldId id="261" r:id="rId5"/>
    <p:sldId id="360" r:id="rId6"/>
    <p:sldId id="353" r:id="rId7"/>
    <p:sldId id="366" r:id="rId8"/>
    <p:sldId id="361" r:id="rId9"/>
    <p:sldId id="362" r:id="rId10"/>
    <p:sldId id="348" r:id="rId11"/>
    <p:sldId id="349" r:id="rId12"/>
    <p:sldId id="345" r:id="rId13"/>
    <p:sldId id="347" r:id="rId14"/>
    <p:sldId id="351" r:id="rId15"/>
    <p:sldId id="350" r:id="rId16"/>
    <p:sldId id="355" r:id="rId17"/>
    <p:sldId id="357" r:id="rId18"/>
    <p:sldId id="352" r:id="rId19"/>
    <p:sldId id="354" r:id="rId20"/>
    <p:sldId id="358" r:id="rId21"/>
    <p:sldId id="364" r:id="rId22"/>
    <p:sldId id="359" r:id="rId2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65"/>
            <p14:sldId id="356"/>
            <p14:sldId id="272"/>
            <p14:sldId id="261"/>
            <p14:sldId id="360"/>
            <p14:sldId id="353"/>
            <p14:sldId id="366"/>
            <p14:sldId id="361"/>
            <p14:sldId id="362"/>
            <p14:sldId id="348"/>
            <p14:sldId id="349"/>
            <p14:sldId id="345"/>
            <p14:sldId id="347"/>
            <p14:sldId id="351"/>
            <p14:sldId id="350"/>
            <p14:sldId id="355"/>
            <p14:sldId id="357"/>
            <p14:sldId id="352"/>
            <p14:sldId id="354"/>
          </p14:sldIdLst>
        </p14:section>
        <p14:section name="Untitled Section" id="{6B2FDA42-E83C-46BA-9F96-D3ED0EDCB642}">
          <p14:sldIdLst>
            <p14:sldId id="358"/>
            <p14:sldId id="364"/>
            <p14:sldId id="359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61B7447-D8FB-466C-91C8-F3D7682DE1D0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4D57689-A5D2-4626-ABAF-9F226B4B6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43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 using expressions which use the verb faire: Bertrand and I jog at the park close to the mountains where you and your mother ski.</a:t>
            </a:r>
          </a:p>
        </p:txBody>
      </p:sp>
    </p:spTree>
    <p:extLst>
      <p:ext uri="{BB962C8B-B14F-4D97-AF65-F5344CB8AC3E}">
        <p14:creationId xmlns:p14="http://schemas.microsoft.com/office/powerpoint/2010/main" val="3518493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réussir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l’école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faut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étudier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4735" y="1977081"/>
            <a:ext cx="4374292" cy="339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97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ne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faut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courir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avec les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cisseaux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3525" y="2248930"/>
            <a:ext cx="3793524" cy="329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355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faut</a:t>
            </a:r>
            <a:r>
              <a:rPr lang="en-US" dirty="0"/>
              <a:t> faire du </a:t>
            </a:r>
            <a:r>
              <a:rPr lang="en-US" dirty="0" err="1"/>
              <a:t>vélo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font la cuisine le </a:t>
            </a:r>
            <a:r>
              <a:rPr lang="en-US" dirty="0" err="1"/>
              <a:t>mercredi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cuisinent</a:t>
            </a:r>
            <a:r>
              <a:rPr lang="en-US" dirty="0"/>
              <a:t> le </a:t>
            </a:r>
            <a:r>
              <a:rPr lang="en-US" dirty="0" err="1"/>
              <a:t>mercredi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91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faut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sortir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72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pp. 156 - 157</a:t>
            </a:r>
          </a:p>
        </p:txBody>
      </p:sp>
    </p:spTree>
    <p:extLst>
      <p:ext uri="{BB962C8B-B14F-4D97-AF65-F5344CB8AC3E}">
        <p14:creationId xmlns:p14="http://schemas.microsoft.com/office/powerpoint/2010/main" val="3666485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sortir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leave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sors</a:t>
            </a:r>
            <a:r>
              <a:rPr lang="en-US" dirty="0"/>
              <a:t>		nous </a:t>
            </a:r>
            <a:r>
              <a:rPr lang="en-US" dirty="0" err="1"/>
              <a:t>sortons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sors</a:t>
            </a:r>
            <a:r>
              <a:rPr lang="en-US" dirty="0"/>
              <a:t>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sortez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il</a:t>
            </a:r>
            <a:r>
              <a:rPr lang="en-US" dirty="0"/>
              <a:t> / </a:t>
            </a:r>
            <a:r>
              <a:rPr lang="en-US" dirty="0" err="1"/>
              <a:t>elle</a:t>
            </a:r>
            <a:r>
              <a:rPr lang="en-US" dirty="0"/>
              <a:t> sort		</a:t>
            </a:r>
            <a:r>
              <a:rPr lang="en-US" dirty="0" err="1"/>
              <a:t>elles</a:t>
            </a:r>
            <a:r>
              <a:rPr lang="en-US" dirty="0"/>
              <a:t> / 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/>
              <a:t>sortent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11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8238" y="2248931"/>
            <a:ext cx="3756454" cy="334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674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quitter, </a:t>
            </a:r>
            <a:r>
              <a:rPr lang="en-US" sz="2800" b="1" dirty="0" err="1"/>
              <a:t>sortir</a:t>
            </a:r>
            <a:r>
              <a:rPr lang="en-US" sz="2800" b="1" dirty="0"/>
              <a:t>, </a:t>
            </a:r>
            <a:r>
              <a:rPr lang="en-US" sz="2800" b="1" dirty="0" err="1"/>
              <a:t>partir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8097"/>
            <a:ext cx="10515600" cy="471886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Quand</a:t>
            </a:r>
            <a:r>
              <a:rPr lang="en-US" dirty="0"/>
              <a:t> je finis ma </a:t>
            </a:r>
            <a:r>
              <a:rPr lang="en-US" dirty="0" err="1"/>
              <a:t>boisson</a:t>
            </a:r>
            <a:r>
              <a:rPr lang="en-US" dirty="0"/>
              <a:t>, je </a:t>
            </a:r>
            <a:r>
              <a:rPr lang="en-US" dirty="0" err="1"/>
              <a:t>quitte</a:t>
            </a:r>
            <a:r>
              <a:rPr lang="en-US" dirty="0"/>
              <a:t> le café.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sors</a:t>
            </a:r>
            <a:r>
              <a:rPr lang="en-US" dirty="0"/>
              <a:t> du </a:t>
            </a:r>
            <a:r>
              <a:rPr lang="en-US" dirty="0" err="1"/>
              <a:t>chunnel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Angleterre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partons</a:t>
            </a:r>
            <a:r>
              <a:rPr lang="en-US" dirty="0"/>
              <a:t> pour Denver à midi.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partent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vacances</a:t>
            </a:r>
            <a:r>
              <a:rPr lang="en-US" dirty="0"/>
              <a:t> </a:t>
            </a:r>
            <a:r>
              <a:rPr lang="en-US" dirty="0" err="1"/>
              <a:t>maintenant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 Castors </a:t>
            </a:r>
            <a:r>
              <a:rPr lang="en-US" dirty="0" err="1"/>
              <a:t>Affamés</a:t>
            </a:r>
            <a:r>
              <a:rPr lang="en-US" dirty="0"/>
              <a:t> </a:t>
            </a:r>
            <a:r>
              <a:rPr lang="en-US" dirty="0" err="1"/>
              <a:t>partent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tournée</a:t>
            </a:r>
            <a:r>
              <a:rPr lang="en-US" dirty="0"/>
              <a:t> pour </a:t>
            </a:r>
            <a:r>
              <a:rPr lang="en-US" dirty="0" err="1"/>
              <a:t>trois</a:t>
            </a:r>
            <a:r>
              <a:rPr lang="en-US" dirty="0"/>
              <a:t> </a:t>
            </a:r>
            <a:r>
              <a:rPr lang="en-US" dirty="0" err="1"/>
              <a:t>mois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41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servir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serve</a:t>
            </a:r>
          </a:p>
          <a:p>
            <a:pPr marL="0" indent="0">
              <a:buNone/>
            </a:pPr>
            <a:r>
              <a:rPr lang="en-US" dirty="0"/>
              <a:t>Ma </a:t>
            </a:r>
            <a:r>
              <a:rPr lang="en-US" dirty="0" err="1"/>
              <a:t>mère</a:t>
            </a:r>
            <a:r>
              <a:rPr lang="en-US" dirty="0"/>
              <a:t>, </a:t>
            </a:r>
            <a:r>
              <a:rPr lang="en-US" dirty="0" err="1"/>
              <a:t>très</a:t>
            </a:r>
            <a:r>
              <a:rPr lang="en-US" dirty="0"/>
              <a:t> </a:t>
            </a:r>
            <a:r>
              <a:rPr lang="en-US" dirty="0" err="1"/>
              <a:t>intelligente</a:t>
            </a:r>
            <a:r>
              <a:rPr lang="en-US" dirty="0"/>
              <a:t>, </a:t>
            </a:r>
            <a:r>
              <a:rPr lang="en-US" dirty="0" err="1"/>
              <a:t>vient</a:t>
            </a:r>
            <a:r>
              <a:rPr lang="en-US" dirty="0"/>
              <a:t> de nous </a:t>
            </a:r>
            <a:r>
              <a:rPr lang="en-US" dirty="0" err="1"/>
              <a:t>servir</a:t>
            </a:r>
            <a:r>
              <a:rPr lang="en-US" dirty="0"/>
              <a:t> </a:t>
            </a:r>
            <a:r>
              <a:rPr lang="en-US" dirty="0" err="1"/>
              <a:t>neuf</a:t>
            </a:r>
            <a:r>
              <a:rPr lang="en-US" dirty="0"/>
              <a:t> </a:t>
            </a:r>
            <a:r>
              <a:rPr lang="en-US" dirty="0" err="1"/>
              <a:t>tartes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 </a:t>
            </a:r>
            <a:r>
              <a:rPr lang="en-US" dirty="0" err="1"/>
              <a:t>servir</a:t>
            </a:r>
            <a:r>
              <a:rPr lang="en-US" dirty="0"/>
              <a:t> de</a:t>
            </a:r>
          </a:p>
          <a:p>
            <a:pPr marL="0" indent="0">
              <a:buNone/>
            </a:pPr>
            <a:r>
              <a:rPr lang="en-US" dirty="0"/>
              <a:t>to make use of</a:t>
            </a:r>
          </a:p>
          <a:p>
            <a:pPr marL="0" indent="0">
              <a:buNone/>
            </a:pPr>
            <a:r>
              <a:rPr lang="en-US" dirty="0"/>
              <a:t>Pour laver mon </a:t>
            </a:r>
            <a:r>
              <a:rPr lang="en-US" dirty="0" err="1"/>
              <a:t>hippopotame</a:t>
            </a:r>
            <a:r>
              <a:rPr lang="en-US" dirty="0"/>
              <a:t>, je me </a:t>
            </a:r>
            <a:r>
              <a:rPr lang="en-US" dirty="0" err="1"/>
              <a:t>sers</a:t>
            </a:r>
            <a:r>
              <a:rPr lang="en-US" dirty="0"/>
              <a:t>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très</a:t>
            </a:r>
            <a:r>
              <a:rPr lang="en-US" dirty="0"/>
              <a:t> </a:t>
            </a:r>
            <a:r>
              <a:rPr lang="en-US" dirty="0" err="1"/>
              <a:t>grande</a:t>
            </a:r>
            <a:r>
              <a:rPr lang="en-US" dirty="0"/>
              <a:t> </a:t>
            </a:r>
            <a:r>
              <a:rPr lang="en-US" dirty="0" err="1"/>
              <a:t>éponge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40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À </a:t>
            </a: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heure</a:t>
            </a:r>
            <a:r>
              <a:rPr lang="en-US" dirty="0"/>
              <a:t> </a:t>
            </a:r>
            <a:r>
              <a:rPr lang="en-US" dirty="0" err="1"/>
              <a:t>sortent</a:t>
            </a:r>
            <a:r>
              <a:rPr lang="en-US" dirty="0"/>
              <a:t> les </a:t>
            </a:r>
            <a:r>
              <a:rPr lang="en-US" dirty="0" err="1"/>
              <a:t>élèves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Combien</a:t>
            </a:r>
            <a:r>
              <a:rPr lang="en-US" dirty="0"/>
              <a:t> </a:t>
            </a:r>
            <a:r>
              <a:rPr lang="en-US" dirty="0" err="1"/>
              <a:t>d’heures</a:t>
            </a:r>
            <a:r>
              <a:rPr lang="en-US" dirty="0"/>
              <a:t> </a:t>
            </a:r>
            <a:r>
              <a:rPr lang="en-US" dirty="0" err="1"/>
              <a:t>dort</a:t>
            </a:r>
            <a:r>
              <a:rPr lang="en-US" dirty="0"/>
              <a:t> Justin le </a:t>
            </a:r>
            <a:r>
              <a:rPr lang="en-US" dirty="0" err="1"/>
              <a:t>soir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Qui </a:t>
            </a:r>
            <a:r>
              <a:rPr lang="en-US" dirty="0" err="1"/>
              <a:t>sert</a:t>
            </a:r>
            <a:r>
              <a:rPr lang="en-US" dirty="0"/>
              <a:t> le gateau à la fête?</a:t>
            </a:r>
          </a:p>
          <a:p>
            <a:pPr marL="0" indent="0">
              <a:buNone/>
            </a:pPr>
            <a:r>
              <a:rPr lang="en-US" dirty="0"/>
              <a:t>Que </a:t>
            </a:r>
            <a:r>
              <a:rPr lang="en-US" dirty="0" err="1"/>
              <a:t>sentez-vous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Où</a:t>
            </a:r>
            <a:r>
              <a:rPr lang="en-US" dirty="0"/>
              <a:t> court Hélène?</a:t>
            </a:r>
          </a:p>
          <a:p>
            <a:pPr marL="0" indent="0">
              <a:buNone/>
            </a:pP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partons</a:t>
            </a:r>
            <a:r>
              <a:rPr lang="en-US" dirty="0"/>
              <a:t>-nous pour la </a:t>
            </a:r>
            <a:r>
              <a:rPr lang="en-US" dirty="0" err="1"/>
              <a:t>boum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3864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quatorze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/>
              <a:t>il faut</a:t>
            </a:r>
            <a:endParaRPr lang="fr-FR" dirty="0"/>
          </a:p>
          <a:p>
            <a:pPr marL="0" indent="0" algn="ctr">
              <a:buNone/>
            </a:pPr>
            <a:r>
              <a:rPr lang="fr-FR" dirty="0"/>
              <a:t>les verbes « IR » </a:t>
            </a:r>
            <a:r>
              <a:rPr lang="fr-FR" dirty="0" err="1"/>
              <a:t>irreguliers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9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lvl="3" indent="0">
              <a:buNone/>
            </a:pPr>
            <a:r>
              <a:rPr lang="en-US" sz="2800" u="sng" dirty="0" err="1"/>
              <a:t>partir</a:t>
            </a:r>
            <a:r>
              <a:rPr lang="en-US" sz="2800" dirty="0"/>
              <a:t>	</a:t>
            </a:r>
            <a:r>
              <a:rPr lang="en-US" sz="2800" u="sng" dirty="0" err="1"/>
              <a:t>dormir</a:t>
            </a:r>
            <a:r>
              <a:rPr lang="en-US" sz="2800" dirty="0"/>
              <a:t>	</a:t>
            </a:r>
            <a:r>
              <a:rPr lang="en-US" sz="2800" u="sng" dirty="0" err="1"/>
              <a:t>servir</a:t>
            </a:r>
            <a:r>
              <a:rPr lang="en-US" sz="2800" dirty="0"/>
              <a:t>		</a:t>
            </a:r>
            <a:r>
              <a:rPr lang="en-US" sz="2800" u="sng" dirty="0" err="1"/>
              <a:t>sentir</a:t>
            </a:r>
            <a:r>
              <a:rPr lang="en-US" sz="2800" dirty="0"/>
              <a:t>		</a:t>
            </a:r>
            <a:r>
              <a:rPr lang="en-US" sz="2800" u="sng" dirty="0" err="1"/>
              <a:t>courir</a:t>
            </a:r>
            <a:endParaRPr lang="en-US" sz="2800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	   pars		</a:t>
            </a:r>
            <a:r>
              <a:rPr lang="en-US" dirty="0" err="1"/>
              <a:t>dors</a:t>
            </a:r>
            <a:r>
              <a:rPr lang="en-US" dirty="0"/>
              <a:t>		</a:t>
            </a:r>
            <a:r>
              <a:rPr lang="en-US" dirty="0" err="1"/>
              <a:t>sers</a:t>
            </a:r>
            <a:r>
              <a:rPr lang="en-US" dirty="0"/>
              <a:t>		</a:t>
            </a:r>
            <a:r>
              <a:rPr lang="en-US" dirty="0" err="1"/>
              <a:t>sens</a:t>
            </a:r>
            <a:r>
              <a:rPr lang="en-US" dirty="0"/>
              <a:t>		</a:t>
            </a:r>
            <a:r>
              <a:rPr lang="en-US" dirty="0" err="1"/>
              <a:t>cours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	   pars		</a:t>
            </a:r>
            <a:r>
              <a:rPr lang="en-US" dirty="0" err="1"/>
              <a:t>dors</a:t>
            </a:r>
            <a:r>
              <a:rPr lang="en-US" dirty="0"/>
              <a:t>		</a:t>
            </a:r>
            <a:r>
              <a:rPr lang="en-US" dirty="0" err="1"/>
              <a:t>sers</a:t>
            </a:r>
            <a:r>
              <a:rPr lang="en-US" dirty="0"/>
              <a:t>		</a:t>
            </a:r>
            <a:r>
              <a:rPr lang="en-US" dirty="0" err="1"/>
              <a:t>sens</a:t>
            </a:r>
            <a:r>
              <a:rPr lang="en-US" dirty="0"/>
              <a:t>		</a:t>
            </a:r>
            <a:r>
              <a:rPr lang="en-US" dirty="0" err="1"/>
              <a:t>cours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	   part		</a:t>
            </a:r>
            <a:r>
              <a:rPr lang="en-US" dirty="0" err="1"/>
              <a:t>dort</a:t>
            </a:r>
            <a:r>
              <a:rPr lang="en-US" dirty="0"/>
              <a:t>		</a:t>
            </a:r>
            <a:r>
              <a:rPr lang="en-US" dirty="0" err="1"/>
              <a:t>sert</a:t>
            </a:r>
            <a:r>
              <a:rPr lang="en-US" dirty="0"/>
              <a:t>		sent		court	</a:t>
            </a:r>
          </a:p>
          <a:p>
            <a:pPr marL="0" indent="0">
              <a:buNone/>
            </a:pPr>
            <a:r>
              <a:rPr lang="en-US" dirty="0"/>
              <a:t>nous     </a:t>
            </a:r>
            <a:r>
              <a:rPr lang="en-US" dirty="0" err="1"/>
              <a:t>partons</a:t>
            </a:r>
            <a:r>
              <a:rPr lang="en-US" dirty="0"/>
              <a:t>	</a:t>
            </a:r>
            <a:r>
              <a:rPr lang="en-US" dirty="0" err="1"/>
              <a:t>dormons</a:t>
            </a:r>
            <a:r>
              <a:rPr lang="en-US" dirty="0"/>
              <a:t>	</a:t>
            </a:r>
            <a:r>
              <a:rPr lang="en-US" dirty="0" err="1"/>
              <a:t>servons</a:t>
            </a:r>
            <a:r>
              <a:rPr lang="en-US" dirty="0"/>
              <a:t>	</a:t>
            </a:r>
            <a:r>
              <a:rPr lang="en-US" dirty="0" err="1"/>
              <a:t>sentons</a:t>
            </a:r>
            <a:r>
              <a:rPr lang="en-US" dirty="0"/>
              <a:t>	</a:t>
            </a:r>
            <a:r>
              <a:rPr lang="en-US" dirty="0" err="1"/>
              <a:t>courons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     </a:t>
            </a:r>
            <a:r>
              <a:rPr lang="en-US" dirty="0" err="1"/>
              <a:t>partez</a:t>
            </a:r>
            <a:r>
              <a:rPr lang="en-US" dirty="0"/>
              <a:t>	</a:t>
            </a:r>
            <a:r>
              <a:rPr lang="en-US" dirty="0" err="1"/>
              <a:t>dormez</a:t>
            </a:r>
            <a:r>
              <a:rPr lang="en-US" dirty="0"/>
              <a:t>	</a:t>
            </a:r>
            <a:r>
              <a:rPr lang="en-US" dirty="0" err="1"/>
              <a:t>servez</a:t>
            </a:r>
            <a:r>
              <a:rPr lang="en-US" dirty="0"/>
              <a:t>		</a:t>
            </a:r>
            <a:r>
              <a:rPr lang="en-US" dirty="0" err="1"/>
              <a:t>sentez</a:t>
            </a:r>
            <a:r>
              <a:rPr lang="en-US" dirty="0"/>
              <a:t>	</a:t>
            </a:r>
            <a:r>
              <a:rPr lang="en-US" dirty="0" err="1"/>
              <a:t>courez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	   </a:t>
            </a:r>
            <a:r>
              <a:rPr lang="en-US" dirty="0" err="1"/>
              <a:t>partent</a:t>
            </a:r>
            <a:r>
              <a:rPr lang="en-US" dirty="0"/>
              <a:t>	</a:t>
            </a:r>
            <a:r>
              <a:rPr lang="en-US" dirty="0" err="1"/>
              <a:t>dorment</a:t>
            </a:r>
            <a:r>
              <a:rPr lang="en-US" dirty="0"/>
              <a:t>	</a:t>
            </a:r>
            <a:r>
              <a:rPr lang="en-US" dirty="0" err="1"/>
              <a:t>servent</a:t>
            </a:r>
            <a:r>
              <a:rPr lang="en-US" dirty="0"/>
              <a:t>	</a:t>
            </a:r>
            <a:r>
              <a:rPr lang="en-US" dirty="0" err="1"/>
              <a:t>sentent</a:t>
            </a:r>
            <a:r>
              <a:rPr lang="en-US" dirty="0"/>
              <a:t>	</a:t>
            </a:r>
            <a:r>
              <a:rPr lang="en-US" dirty="0" err="1"/>
              <a:t>courent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81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faut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Il ne </a:t>
            </a:r>
            <a:r>
              <a:rPr lang="en-US" dirty="0" err="1"/>
              <a:t>faut</a:t>
            </a:r>
            <a:r>
              <a:rPr lang="en-US" dirty="0"/>
              <a:t> pas… / Il </a:t>
            </a:r>
            <a:r>
              <a:rPr lang="en-US" dirty="0" err="1"/>
              <a:t>n’est</a:t>
            </a:r>
            <a:r>
              <a:rPr lang="en-US" dirty="0"/>
              <a:t> pas necessaire…</a:t>
            </a:r>
          </a:p>
          <a:p>
            <a:pPr marL="0" indent="0">
              <a:buNone/>
            </a:pPr>
            <a:r>
              <a:rPr lang="en-US" dirty="0" err="1"/>
              <a:t>servir</a:t>
            </a:r>
            <a:r>
              <a:rPr lang="en-US" dirty="0"/>
              <a:t> / se </a:t>
            </a:r>
            <a:r>
              <a:rPr lang="en-US" dirty="0" err="1"/>
              <a:t>servir</a:t>
            </a:r>
            <a:r>
              <a:rPr lang="en-US" dirty="0"/>
              <a:t> de</a:t>
            </a:r>
          </a:p>
          <a:p>
            <a:pPr marL="0" indent="0">
              <a:buNone/>
            </a:pPr>
            <a:r>
              <a:rPr lang="en-US" dirty="0" err="1"/>
              <a:t>sortir</a:t>
            </a:r>
            <a:r>
              <a:rPr lang="en-US" dirty="0"/>
              <a:t> / </a:t>
            </a:r>
            <a:r>
              <a:rPr lang="en-US" dirty="0" err="1"/>
              <a:t>partir</a:t>
            </a:r>
            <a:r>
              <a:rPr lang="en-US" dirty="0"/>
              <a:t> / quitter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4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two complete sentences in French using two different irregular “IR” verbs.</a:t>
            </a:r>
          </a:p>
        </p:txBody>
      </p:sp>
    </p:spTree>
    <p:extLst>
      <p:ext uri="{BB962C8B-B14F-4D97-AF65-F5344CB8AC3E}">
        <p14:creationId xmlns:p14="http://schemas.microsoft.com/office/powerpoint/2010/main" val="88948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Marseilles, a port on the Mediterranean Sea, is the second largest city in France.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23582" y="1825625"/>
            <a:ext cx="4353635" cy="4351338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346209" y="1825625"/>
            <a:ext cx="513155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714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pp. 156 - 157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lvl="3" indent="0">
              <a:buNone/>
            </a:pPr>
            <a:r>
              <a:rPr lang="en-US" sz="2800" u="sng" dirty="0" err="1"/>
              <a:t>partir</a:t>
            </a:r>
            <a:r>
              <a:rPr lang="en-US" sz="2800" dirty="0"/>
              <a:t>	</a:t>
            </a:r>
            <a:r>
              <a:rPr lang="en-US" sz="2800" u="sng" dirty="0" err="1"/>
              <a:t>dormir</a:t>
            </a:r>
            <a:r>
              <a:rPr lang="en-US" sz="2800" dirty="0"/>
              <a:t>	</a:t>
            </a:r>
            <a:r>
              <a:rPr lang="en-US" sz="2800" u="sng" dirty="0" err="1"/>
              <a:t>servir</a:t>
            </a:r>
            <a:r>
              <a:rPr lang="en-US" sz="2800" dirty="0"/>
              <a:t>		</a:t>
            </a:r>
            <a:r>
              <a:rPr lang="en-US" sz="2800" u="sng" dirty="0" err="1"/>
              <a:t>sentir</a:t>
            </a:r>
            <a:r>
              <a:rPr lang="en-US" sz="2800" dirty="0"/>
              <a:t>		</a:t>
            </a:r>
            <a:r>
              <a:rPr lang="en-US" sz="2800" u="sng" dirty="0" err="1"/>
              <a:t>courir</a:t>
            </a:r>
            <a:endParaRPr lang="en-US" sz="2800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	   pars		</a:t>
            </a:r>
            <a:r>
              <a:rPr lang="en-US" dirty="0" err="1"/>
              <a:t>dors</a:t>
            </a:r>
            <a:r>
              <a:rPr lang="en-US" dirty="0"/>
              <a:t>		</a:t>
            </a:r>
            <a:r>
              <a:rPr lang="en-US" dirty="0" err="1"/>
              <a:t>sers</a:t>
            </a:r>
            <a:r>
              <a:rPr lang="en-US" dirty="0"/>
              <a:t>		</a:t>
            </a:r>
            <a:r>
              <a:rPr lang="en-US" dirty="0" err="1"/>
              <a:t>sens</a:t>
            </a:r>
            <a:r>
              <a:rPr lang="en-US" dirty="0"/>
              <a:t>		</a:t>
            </a:r>
            <a:r>
              <a:rPr lang="en-US" dirty="0" err="1"/>
              <a:t>cours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	   pars		</a:t>
            </a:r>
            <a:r>
              <a:rPr lang="en-US" dirty="0" err="1"/>
              <a:t>dors</a:t>
            </a:r>
            <a:r>
              <a:rPr lang="en-US" dirty="0"/>
              <a:t>		</a:t>
            </a:r>
            <a:r>
              <a:rPr lang="en-US" dirty="0" err="1"/>
              <a:t>sers</a:t>
            </a:r>
            <a:r>
              <a:rPr lang="en-US" dirty="0"/>
              <a:t>		</a:t>
            </a:r>
            <a:r>
              <a:rPr lang="en-US" dirty="0" err="1"/>
              <a:t>sens</a:t>
            </a:r>
            <a:r>
              <a:rPr lang="en-US" dirty="0"/>
              <a:t>		</a:t>
            </a:r>
            <a:r>
              <a:rPr lang="en-US" dirty="0" err="1"/>
              <a:t>cours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	   part		</a:t>
            </a:r>
            <a:r>
              <a:rPr lang="en-US" dirty="0" err="1"/>
              <a:t>dort</a:t>
            </a:r>
            <a:r>
              <a:rPr lang="en-US" dirty="0"/>
              <a:t>		</a:t>
            </a:r>
            <a:r>
              <a:rPr lang="en-US" dirty="0" err="1"/>
              <a:t>sert</a:t>
            </a:r>
            <a:r>
              <a:rPr lang="en-US" dirty="0"/>
              <a:t>		sent		court	</a:t>
            </a:r>
          </a:p>
          <a:p>
            <a:pPr marL="0" indent="0">
              <a:buNone/>
            </a:pPr>
            <a:r>
              <a:rPr lang="en-US" dirty="0"/>
              <a:t>nous     </a:t>
            </a:r>
            <a:r>
              <a:rPr lang="en-US" dirty="0" err="1"/>
              <a:t>partons</a:t>
            </a:r>
            <a:r>
              <a:rPr lang="en-US" dirty="0"/>
              <a:t>	</a:t>
            </a:r>
            <a:r>
              <a:rPr lang="en-US" dirty="0" err="1"/>
              <a:t>dormons</a:t>
            </a:r>
            <a:r>
              <a:rPr lang="en-US" dirty="0"/>
              <a:t>	</a:t>
            </a:r>
            <a:r>
              <a:rPr lang="en-US" dirty="0" err="1"/>
              <a:t>servons</a:t>
            </a:r>
            <a:r>
              <a:rPr lang="en-US" dirty="0"/>
              <a:t>	</a:t>
            </a:r>
            <a:r>
              <a:rPr lang="en-US" dirty="0" err="1"/>
              <a:t>sentons</a:t>
            </a:r>
            <a:r>
              <a:rPr lang="en-US" dirty="0"/>
              <a:t>	</a:t>
            </a:r>
            <a:r>
              <a:rPr lang="en-US" dirty="0" err="1"/>
              <a:t>courons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     </a:t>
            </a:r>
            <a:r>
              <a:rPr lang="en-US" dirty="0" err="1"/>
              <a:t>partez</a:t>
            </a:r>
            <a:r>
              <a:rPr lang="en-US" dirty="0"/>
              <a:t>	</a:t>
            </a:r>
            <a:r>
              <a:rPr lang="en-US" dirty="0" err="1"/>
              <a:t>dormez</a:t>
            </a:r>
            <a:r>
              <a:rPr lang="en-US" dirty="0"/>
              <a:t>	</a:t>
            </a:r>
            <a:r>
              <a:rPr lang="en-US" dirty="0" err="1"/>
              <a:t>servez</a:t>
            </a:r>
            <a:r>
              <a:rPr lang="en-US" dirty="0"/>
              <a:t>		</a:t>
            </a:r>
            <a:r>
              <a:rPr lang="en-US" dirty="0" err="1"/>
              <a:t>sentez</a:t>
            </a:r>
            <a:r>
              <a:rPr lang="en-US" dirty="0"/>
              <a:t>	</a:t>
            </a:r>
            <a:r>
              <a:rPr lang="en-US" dirty="0" err="1"/>
              <a:t>courez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	   </a:t>
            </a:r>
            <a:r>
              <a:rPr lang="en-US" dirty="0" err="1"/>
              <a:t>partent</a:t>
            </a:r>
            <a:r>
              <a:rPr lang="en-US" dirty="0"/>
              <a:t>	</a:t>
            </a:r>
            <a:r>
              <a:rPr lang="en-US" dirty="0" err="1"/>
              <a:t>dorment</a:t>
            </a:r>
            <a:r>
              <a:rPr lang="en-US" dirty="0"/>
              <a:t>	</a:t>
            </a:r>
            <a:r>
              <a:rPr lang="en-US" dirty="0" err="1"/>
              <a:t>servent</a:t>
            </a:r>
            <a:r>
              <a:rPr lang="en-US" dirty="0"/>
              <a:t>	</a:t>
            </a:r>
            <a:r>
              <a:rPr lang="en-US" dirty="0" err="1"/>
              <a:t>sentent</a:t>
            </a:r>
            <a:r>
              <a:rPr lang="en-US" dirty="0"/>
              <a:t>	</a:t>
            </a:r>
            <a:r>
              <a:rPr lang="en-US" dirty="0" err="1"/>
              <a:t>courent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9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Who did you write about for your homework?</a:t>
            </a:r>
          </a:p>
          <a:p>
            <a:pPr marL="0" indent="0">
              <a:buNone/>
            </a:pPr>
            <a:r>
              <a:rPr lang="en-US" dirty="0"/>
              <a:t>Read one of the sentences which you wrote describing this character?</a:t>
            </a:r>
          </a:p>
        </p:txBody>
      </p:sp>
    </p:spTree>
    <p:extLst>
      <p:ext uri="{BB962C8B-B14F-4D97-AF65-F5344CB8AC3E}">
        <p14:creationId xmlns:p14="http://schemas.microsoft.com/office/powerpoint/2010/main" val="127266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619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2513"/>
            <a:ext cx="10515600" cy="5344450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faut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faut faire la cuisine tout de suite.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réussir à l’école, il faut étudier.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ne faut pas mentir à maman.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ne faut pas laver ton hippopotame dans la piscine de l’hôtel.</a:t>
            </a:r>
          </a:p>
        </p:txBody>
      </p:sp>
    </p:spTree>
    <p:extLst>
      <p:ext uri="{BB962C8B-B14F-4D97-AF65-F5344CB8AC3E}">
        <p14:creationId xmlns:p14="http://schemas.microsoft.com/office/powerpoint/2010/main" val="62195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619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2513"/>
            <a:ext cx="10515600" cy="5344450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ajouter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à la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soupe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n’est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necessaire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d’ajouter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à la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soupe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31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29498</TotalTime>
  <Words>384</Words>
  <Application>Microsoft Office PowerPoint</Application>
  <PresentationFormat>Widescreen</PresentationFormat>
  <Paragraphs>121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Bonjour!</vt:lpstr>
      <vt:lpstr>Pourquoi tombons-nous?</vt:lpstr>
      <vt:lpstr>PowerPoint Presentation</vt:lpstr>
      <vt:lpstr>Marseilles, a port on the Mediterranean Sea, is the second largest city in France.</vt:lpstr>
      <vt:lpstr>pp. 156 - 157 </vt:lpstr>
      <vt:lpstr>PowerPoint Presentation</vt:lpstr>
      <vt:lpstr>PowerPoint Presentation</vt:lpstr>
      <vt:lpstr>PowerPoint Presentation</vt:lpstr>
      <vt:lpstr>Pour réussir à l’école, il faut étudier.</vt:lpstr>
      <vt:lpstr>Il ne faut pas courir avec les cisseaux.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quitter, sortir, partir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359</cp:revision>
  <cp:lastPrinted>2017-01-17T18:52:36Z</cp:lastPrinted>
  <dcterms:created xsi:type="dcterms:W3CDTF">2016-10-03T16:25:09Z</dcterms:created>
  <dcterms:modified xsi:type="dcterms:W3CDTF">2020-01-09T22:05:17Z</dcterms:modified>
</cp:coreProperties>
</file>