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63" r:id="rId2"/>
    <p:sldId id="331" r:id="rId3"/>
    <p:sldId id="368" r:id="rId4"/>
    <p:sldId id="367" r:id="rId5"/>
    <p:sldId id="355" r:id="rId6"/>
    <p:sldId id="365" r:id="rId7"/>
    <p:sldId id="364" r:id="rId8"/>
    <p:sldId id="370" r:id="rId9"/>
    <p:sldId id="356" r:id="rId10"/>
    <p:sldId id="369" r:id="rId11"/>
    <p:sldId id="348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3"/>
            <p14:sldId id="331"/>
            <p14:sldId id="368"/>
            <p14:sldId id="367"/>
            <p14:sldId id="355"/>
            <p14:sldId id="365"/>
            <p14:sldId id="364"/>
            <p14:sldId id="370"/>
            <p14:sldId id="356"/>
            <p14:sldId id="369"/>
            <p14:sldId id="34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</a:t>
            </a:r>
          </a:p>
          <a:p>
            <a:pPr marL="0" indent="0">
              <a:buNone/>
            </a:pPr>
            <a:r>
              <a:rPr lang="en-US" dirty="0"/>
              <a:t>Start out at Custer Avenue. Turn right at Timberline Street. Go to the bus station (la </a:t>
            </a:r>
            <a:r>
              <a:rPr lang="en-US" dirty="0" err="1"/>
              <a:t>gare</a:t>
            </a:r>
            <a:r>
              <a:rPr lang="en-US" dirty="0"/>
              <a:t> </a:t>
            </a:r>
            <a:r>
              <a:rPr lang="en-US" dirty="0" err="1"/>
              <a:t>routière</a:t>
            </a:r>
            <a:r>
              <a:rPr lang="en-US" dirty="0"/>
              <a:t>) and turn left. Go two kilometers and you arrive at the Great Pineapple on your right. </a:t>
            </a:r>
          </a:p>
        </p:txBody>
      </p:sp>
    </p:spTree>
    <p:extLst>
      <p:ext uri="{BB962C8B-B14F-4D97-AF65-F5344CB8AC3E}">
        <p14:creationId xmlns:p14="http://schemas.microsoft.com/office/powerpoint/2010/main" val="72298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87F31A-824E-495D-9E4B-DFC6C6DD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C94251-11B1-4533-A333-ABCF55BF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77634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Write a sentence </a:t>
            </a:r>
            <a:r>
              <a:rPr lang="fr-FR" dirty="0" err="1"/>
              <a:t>which</a:t>
            </a:r>
            <a:r>
              <a:rPr lang="fr-FR" dirty="0"/>
              <a:t> uses the </a:t>
            </a:r>
            <a:r>
              <a:rPr lang="fr-FR" dirty="0" err="1"/>
              <a:t>words</a:t>
            </a:r>
            <a:r>
              <a:rPr lang="fr-FR" dirty="0"/>
              <a:t> rue, roue, bout, and but.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</a:t>
            </a:r>
            <a:r>
              <a:rPr lang="fr-FR"/>
              <a:t>le quinze </a:t>
            </a:r>
            <a:r>
              <a:rPr lang="fr-FR" dirty="0"/>
              <a:t>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Sophie </a:t>
            </a:r>
            <a:r>
              <a:rPr lang="en-US" sz="2800" b="1" dirty="0" err="1"/>
              <a:t>Wilmes</a:t>
            </a:r>
            <a:r>
              <a:rPr lang="en-US" sz="2800" b="1" dirty="0"/>
              <a:t>, qui </a:t>
            </a:r>
            <a:r>
              <a:rPr lang="en-US" sz="2800" b="1" dirty="0" err="1"/>
              <a:t>est</a:t>
            </a:r>
            <a:r>
              <a:rPr lang="en-US" sz="2800" b="1" dirty="0"/>
              <a:t> francophone, </a:t>
            </a:r>
            <a:r>
              <a:rPr lang="en-US" sz="2800" b="1" dirty="0" err="1"/>
              <a:t>vient</a:t>
            </a:r>
            <a:r>
              <a:rPr lang="en-US" sz="2800" b="1" dirty="0"/>
              <a:t> de </a:t>
            </a:r>
            <a:r>
              <a:rPr lang="en-US" sz="2800" b="1" dirty="0" err="1"/>
              <a:t>devenir</a:t>
            </a:r>
            <a:r>
              <a:rPr lang="en-US" sz="2800" b="1" dirty="0"/>
              <a:t> le premier </a:t>
            </a:r>
            <a:r>
              <a:rPr lang="en-US" sz="2800" b="1" dirty="0" err="1"/>
              <a:t>ministre</a:t>
            </a:r>
            <a:r>
              <a:rPr lang="en-US" sz="2800" b="1" dirty="0"/>
              <a:t> de La </a:t>
            </a:r>
            <a:r>
              <a:rPr lang="en-US" sz="2800" b="1" dirty="0" err="1"/>
              <a:t>Belgique</a:t>
            </a:r>
            <a:r>
              <a:rPr lang="en-US" sz="2800" b="1" dirty="0"/>
              <a:t>: la première femme qui </a:t>
            </a:r>
            <a:r>
              <a:rPr lang="en-US" sz="2800" b="1" dirty="0" err="1"/>
              <a:t>tient</a:t>
            </a:r>
            <a:r>
              <a:rPr lang="en-US" sz="2800" b="1" dirty="0"/>
              <a:t> le poste.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D568F0-A765-469B-A613-DB8C4F922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810" y="1825625"/>
            <a:ext cx="65303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1A0BC4-240F-40D1-9131-004120DE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C770F8-7609-46C7-AD07-2C5CC988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Napoléon Bonaparte</a:t>
            </a:r>
          </a:p>
        </p:txBody>
      </p:sp>
    </p:spTree>
    <p:extLst>
      <p:ext uri="{BB962C8B-B14F-4D97-AF65-F5344CB8AC3E}">
        <p14:creationId xmlns:p14="http://schemas.microsoft.com/office/powerpoint/2010/main" val="51071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bout</a:t>
            </a:r>
          </a:p>
          <a:p>
            <a:pPr marL="0" indent="0">
              <a:buNone/>
            </a:pPr>
            <a:r>
              <a:rPr lang="en-US" dirty="0" err="1"/>
              <a:t>Allez</a:t>
            </a:r>
            <a:r>
              <a:rPr lang="en-US" dirty="0"/>
              <a:t> tout droit </a:t>
            </a:r>
            <a:r>
              <a:rPr lang="en-US" dirty="0" err="1"/>
              <a:t>jusqu’au</a:t>
            </a:r>
            <a:r>
              <a:rPr lang="en-US" dirty="0"/>
              <a:t> bout de la rue.</a:t>
            </a:r>
          </a:p>
          <a:p>
            <a:pPr marL="0" indent="0">
              <a:buNone/>
            </a:pPr>
            <a:r>
              <a:rPr lang="en-US" dirty="0"/>
              <a:t>le but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bout de la rue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97354" y="2693495"/>
            <a:ext cx="4223578" cy="3163607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but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49168" y="3006726"/>
            <a:ext cx="4283350" cy="285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9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roue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90584" y="2819271"/>
            <a:ext cx="3037831" cy="303783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rue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67472" y="2819271"/>
            <a:ext cx="4579469" cy="304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6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1AB8-BA10-4B7B-B05B-25E99996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C2D70-AD62-4842-841F-1CFDA212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Trouvez</a:t>
            </a:r>
            <a:r>
              <a:rPr lang="en-US" dirty="0"/>
              <a:t> un(e) </a:t>
            </a:r>
            <a:r>
              <a:rPr lang="en-US" dirty="0" err="1"/>
              <a:t>partenaire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Une machine à voyager dans le temps </a:t>
            </a:r>
            <a:r>
              <a:rPr lang="en-US" dirty="0" err="1"/>
              <a:t>va</a:t>
            </a:r>
            <a:r>
              <a:rPr lang="en-US" dirty="0"/>
              <a:t> transporter Napoléon Bonaparte (qui a seize </a:t>
            </a:r>
            <a:r>
              <a:rPr lang="en-US" dirty="0" err="1"/>
              <a:t>ans</a:t>
            </a:r>
            <a:r>
              <a:rPr lang="en-US" dirty="0"/>
              <a:t>) à LCHS </a:t>
            </a:r>
            <a:r>
              <a:rPr lang="en-US" dirty="0" err="1"/>
              <a:t>demain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serez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hôtes</a:t>
            </a:r>
            <a:r>
              <a:rPr lang="en-US" dirty="0"/>
              <a:t> / </a:t>
            </a:r>
            <a:r>
              <a:rPr lang="en-US" dirty="0" err="1"/>
              <a:t>hôtesses</a:t>
            </a:r>
            <a:r>
              <a:rPr lang="en-US" dirty="0"/>
              <a:t> pendant son </a:t>
            </a:r>
            <a:r>
              <a:rPr lang="en-US" dirty="0" err="1"/>
              <a:t>séjour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lieux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visiter</a:t>
            </a:r>
            <a:r>
              <a:rPr lang="en-US" dirty="0"/>
              <a:t> avec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invité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Soyez</a:t>
            </a:r>
            <a:r>
              <a:rPr lang="en-US" dirty="0"/>
              <a:t> </a:t>
            </a:r>
            <a:r>
              <a:rPr lang="en-US" dirty="0" err="1"/>
              <a:t>prète</a:t>
            </a:r>
            <a:r>
              <a:rPr lang="en-US" dirty="0"/>
              <a:t> / prêt </a:t>
            </a:r>
            <a:r>
              <a:rPr lang="en-US" dirty="0" err="1"/>
              <a:t>d’expliquer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le </a:t>
            </a:r>
            <a:r>
              <a:rPr lang="en-US" dirty="0" err="1"/>
              <a:t>montrer</a:t>
            </a:r>
            <a:r>
              <a:rPr lang="en-US" dirty="0"/>
              <a:t> au </a:t>
            </a:r>
            <a:r>
              <a:rPr lang="en-US" dirty="0" err="1"/>
              <a:t>jeune</a:t>
            </a:r>
            <a:r>
              <a:rPr lang="en-US" dirty="0"/>
              <a:t> Napoléon.   </a:t>
            </a:r>
          </a:p>
        </p:txBody>
      </p:sp>
    </p:spTree>
    <p:extLst>
      <p:ext uri="{BB962C8B-B14F-4D97-AF65-F5344CB8AC3E}">
        <p14:creationId xmlns:p14="http://schemas.microsoft.com/office/powerpoint/2010/main" val="106115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Pourriez-vous</a:t>
            </a:r>
            <a:r>
              <a:rPr lang="en-US" dirty="0"/>
              <a:t> me dire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2790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28334</TotalTime>
  <Words>195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Travail de cloche</vt:lpstr>
      <vt:lpstr>Bonjour!</vt:lpstr>
      <vt:lpstr>Sophie Wilmes, qui est francophone, vient de devenir le premier ministre de La Belgique: la première femme qui tient le poste.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361</cp:revision>
  <cp:lastPrinted>2017-01-11T14:51:23Z</cp:lastPrinted>
  <dcterms:created xsi:type="dcterms:W3CDTF">2016-10-03T16:25:09Z</dcterms:created>
  <dcterms:modified xsi:type="dcterms:W3CDTF">2020-01-15T14:38:25Z</dcterms:modified>
</cp:coreProperties>
</file>