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31" r:id="rId3"/>
    <p:sldId id="363" r:id="rId4"/>
    <p:sldId id="365" r:id="rId5"/>
    <p:sldId id="351" r:id="rId6"/>
    <p:sldId id="356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4"/>
            <p14:sldId id="331"/>
            <p14:sldId id="363"/>
            <p14:sldId id="365"/>
          </p14:sldIdLst>
        </p14:section>
        <p14:section name="Untitled Section" id="{B98E1A23-2B1A-4556-9DA9-FFB83448EDE0}">
          <p14:sldIdLst>
            <p14:sldId id="351"/>
            <p14:sldId id="35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le discours indirect qui relate quelque chose que Javert a dit.</a:t>
            </a:r>
          </a:p>
        </p:txBody>
      </p:sp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Sophie </a:t>
            </a:r>
            <a:r>
              <a:rPr lang="en-US" sz="2800" b="1" dirty="0" err="1"/>
              <a:t>Wilmes</a:t>
            </a:r>
            <a:r>
              <a:rPr lang="en-US" sz="2800" b="1" dirty="0"/>
              <a:t>, qui </a:t>
            </a:r>
            <a:r>
              <a:rPr lang="en-US" sz="2800" b="1" dirty="0" err="1"/>
              <a:t>est</a:t>
            </a:r>
            <a:r>
              <a:rPr lang="en-US" sz="2800" b="1" dirty="0"/>
              <a:t> francophone, </a:t>
            </a:r>
            <a:r>
              <a:rPr lang="en-US" sz="2800" b="1" dirty="0" err="1"/>
              <a:t>vient</a:t>
            </a:r>
            <a:r>
              <a:rPr lang="en-US" sz="2800" b="1" dirty="0"/>
              <a:t> de </a:t>
            </a:r>
            <a:r>
              <a:rPr lang="en-US" sz="2800" b="1" dirty="0" err="1"/>
              <a:t>devenir</a:t>
            </a:r>
            <a:r>
              <a:rPr lang="en-US" sz="2800" b="1" dirty="0"/>
              <a:t> le premier </a:t>
            </a:r>
            <a:r>
              <a:rPr lang="en-US" sz="2800" b="1" dirty="0" err="1"/>
              <a:t>ministre</a:t>
            </a:r>
            <a:r>
              <a:rPr lang="en-US" sz="2800" b="1" dirty="0"/>
              <a:t> de La </a:t>
            </a:r>
            <a:r>
              <a:rPr lang="en-US" sz="2800" b="1" dirty="0" err="1"/>
              <a:t>Belgique</a:t>
            </a:r>
            <a:r>
              <a:rPr lang="en-US" sz="2800" b="1" dirty="0"/>
              <a:t>: la première femme qui </a:t>
            </a:r>
            <a:r>
              <a:rPr lang="en-US" sz="2800" b="1" dirty="0" err="1"/>
              <a:t>tient</a:t>
            </a:r>
            <a:r>
              <a:rPr lang="en-US" sz="2800" b="1" dirty="0"/>
              <a:t> le poste.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D568F0-A765-469B-A613-DB8C4F922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810" y="1825625"/>
            <a:ext cx="65303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7599-8B77-4C10-9231-8171498C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B6336-7B8F-4533-A777-85A42F16B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Présentation</a:t>
            </a:r>
            <a:r>
              <a:rPr lang="en-US" dirty="0"/>
              <a:t> pour </a:t>
            </a:r>
            <a:r>
              <a:rPr lang="en-US" dirty="0" err="1"/>
              <a:t>vendredi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un roman qui </a:t>
            </a:r>
            <a:r>
              <a:rPr lang="en-US" dirty="0" err="1"/>
              <a:t>feront</a:t>
            </a:r>
            <a:r>
              <a:rPr lang="en-US" dirty="0"/>
              <a:t> </a:t>
            </a:r>
            <a:r>
              <a:rPr lang="en-US" dirty="0" err="1"/>
              <a:t>partie</a:t>
            </a:r>
            <a:r>
              <a:rPr lang="en-US" dirty="0"/>
              <a:t> d’un </a:t>
            </a:r>
            <a:r>
              <a:rPr lang="en-US" dirty="0" err="1"/>
              <a:t>cours</a:t>
            </a:r>
            <a:r>
              <a:rPr lang="en-US" dirty="0"/>
              <a:t> à LCHS </a:t>
            </a:r>
            <a:r>
              <a:rPr lang="en-US" dirty="0" err="1"/>
              <a:t>l’année</a:t>
            </a:r>
            <a:r>
              <a:rPr lang="en-US" dirty="0"/>
              <a:t> </a:t>
            </a:r>
            <a:r>
              <a:rPr lang="en-US" dirty="0" err="1"/>
              <a:t>prochaine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Donnez</a:t>
            </a:r>
            <a:r>
              <a:rPr lang="en-US" dirty="0"/>
              <a:t> le </a:t>
            </a:r>
            <a:r>
              <a:rPr lang="en-US" dirty="0" err="1"/>
              <a:t>titre</a:t>
            </a:r>
            <a:r>
              <a:rPr lang="en-US" dirty="0"/>
              <a:t>, </a:t>
            </a:r>
            <a:r>
              <a:rPr lang="en-US" dirty="0" err="1"/>
              <a:t>expliquez</a:t>
            </a:r>
            <a:r>
              <a:rPr lang="en-US" dirty="0"/>
              <a:t> </a:t>
            </a:r>
            <a:r>
              <a:rPr lang="en-US" dirty="0" err="1"/>
              <a:t>l’intrigue</a:t>
            </a:r>
            <a:r>
              <a:rPr lang="en-US" dirty="0"/>
              <a:t>, </a:t>
            </a:r>
            <a:r>
              <a:rPr lang="en-US" dirty="0" err="1"/>
              <a:t>décrivez</a:t>
            </a:r>
            <a:r>
              <a:rPr lang="en-US" dirty="0"/>
              <a:t> les </a:t>
            </a:r>
            <a:r>
              <a:rPr lang="en-US" dirty="0" err="1"/>
              <a:t>personnages</a:t>
            </a:r>
            <a:r>
              <a:rPr lang="en-US" dirty="0"/>
              <a:t> </a:t>
            </a:r>
            <a:r>
              <a:rPr lang="en-US" dirty="0" err="1"/>
              <a:t>principaux</a:t>
            </a:r>
            <a:r>
              <a:rPr lang="en-US" dirty="0"/>
              <a:t>, </a:t>
            </a:r>
            <a:r>
              <a:rPr lang="en-US" dirty="0" err="1"/>
              <a:t>dites</a:t>
            </a:r>
            <a:r>
              <a:rPr lang="en-US" dirty="0"/>
              <a:t> pour quelle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sera </a:t>
            </a:r>
            <a:r>
              <a:rPr lang="en-US" dirty="0" err="1"/>
              <a:t>utilisé</a:t>
            </a:r>
            <a:r>
              <a:rPr lang="en-US" dirty="0"/>
              <a:t> et </a:t>
            </a:r>
            <a:r>
              <a:rPr lang="en-US" dirty="0" err="1"/>
              <a:t>expliquez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le prof </a:t>
            </a:r>
            <a:r>
              <a:rPr lang="en-US" dirty="0" err="1"/>
              <a:t>voudra</a:t>
            </a:r>
            <a:r>
              <a:rPr lang="en-US" dirty="0"/>
              <a:t> </a:t>
            </a:r>
            <a:r>
              <a:rPr lang="en-US" dirty="0" err="1"/>
              <a:t>l’enseigne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0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Pourquoi Jean Valjean décide d’aller au procès de Champmathieu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32530</TotalTime>
  <Words>116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Bonjour!</vt:lpstr>
      <vt:lpstr>Sophie Wilmes, qui est francophone, vient de devenir le premier ministre de La Belgique: la première femme qui tient le poste.</vt:lpstr>
      <vt:lpstr>PowerPoint Presentation</vt:lpstr>
      <vt:lpstr>Les Misérables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363</cp:revision>
  <dcterms:created xsi:type="dcterms:W3CDTF">2016-10-03T16:25:09Z</dcterms:created>
  <dcterms:modified xsi:type="dcterms:W3CDTF">2020-01-14T21:09:14Z</dcterms:modified>
</cp:coreProperties>
</file>