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368" r:id="rId2"/>
    <p:sldId id="369" r:id="rId3"/>
    <p:sldId id="331" r:id="rId4"/>
    <p:sldId id="372" r:id="rId5"/>
    <p:sldId id="362" r:id="rId6"/>
    <p:sldId id="360" r:id="rId7"/>
    <p:sldId id="361" r:id="rId8"/>
    <p:sldId id="359" r:id="rId9"/>
    <p:sldId id="354" r:id="rId10"/>
    <p:sldId id="363" r:id="rId11"/>
    <p:sldId id="364" r:id="rId12"/>
    <p:sldId id="374" r:id="rId13"/>
    <p:sldId id="345" r:id="rId14"/>
    <p:sldId id="349" r:id="rId15"/>
    <p:sldId id="373" r:id="rId16"/>
    <p:sldId id="348" r:id="rId17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A88AA40-827E-4603-9E57-693A0D01EFF6}">
          <p14:sldIdLst>
            <p14:sldId id="368"/>
            <p14:sldId id="369"/>
            <p14:sldId id="331"/>
            <p14:sldId id="372"/>
            <p14:sldId id="362"/>
            <p14:sldId id="360"/>
            <p14:sldId id="361"/>
            <p14:sldId id="359"/>
            <p14:sldId id="354"/>
            <p14:sldId id="363"/>
            <p14:sldId id="364"/>
            <p14:sldId id="374"/>
            <p14:sldId id="345"/>
            <p14:sldId id="349"/>
            <p14:sldId id="373"/>
            <p14:sldId id="348"/>
          </p14:sldIdLst>
        </p14:section>
        <p14:section name="Untitled Section" id="{6B2FDA42-E83C-46BA-9F96-D3ED0EDCB642}">
          <p14:sldIdLst/>
        </p14:section>
        <p14:section name="Untitled Section" id="{3566B86B-9392-4958-8144-1A959BA37BD0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2" autoAdjust="0"/>
    <p:restoredTop sz="94660"/>
  </p:normalViewPr>
  <p:slideViewPr>
    <p:cSldViewPr snapToGrid="0">
      <p:cViewPr varScale="1">
        <p:scale>
          <a:sx n="93" d="100"/>
          <a:sy n="93" d="100"/>
        </p:scale>
        <p:origin x="72" y="3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21F8FC56-A933-49CA-AB00-C90420C690BB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7733D89F-18B8-414D-8041-7D6D10F61C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808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275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2A6A6A-5CC1-496D-8932-07353C20AB0B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9925"/>
            <a:ext cx="5619750" cy="36655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275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FF579B-4D03-4A51-9439-513566E8A8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2135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CCBA3B-3B45-43B3-A282-D69AE6BAAC4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0918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378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854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851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656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092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2838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1/16/2020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557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1/16/2020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767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1/16/2020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7062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750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6205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3FA4E6-1A48-4782-8997-A24A22606861}" type="datetimeFigureOut">
              <a:rPr lang="en-US" smtClean="0"/>
              <a:t>1/16/2020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6807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Travail de cloche</a:t>
            </a:r>
            <a:br>
              <a:rPr lang="en-US" sz="2800" b="1" dirty="0"/>
            </a:br>
            <a:endParaRPr lang="en-US" sz="2800" b="1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Conjugate the verb manger in </a:t>
            </a:r>
            <a:r>
              <a:rPr lang="en-US" i="1" dirty="0"/>
              <a:t>le </a:t>
            </a:r>
            <a:r>
              <a:rPr lang="en-US" i="1" dirty="0" err="1"/>
              <a:t>futur</a:t>
            </a:r>
            <a:r>
              <a:rPr lang="en-US" i="1" dirty="0"/>
              <a:t> simple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634802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futur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simple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/>
              <a:t>Commencez</a:t>
            </a:r>
            <a:r>
              <a:rPr lang="en-US" dirty="0"/>
              <a:t> avec </a:t>
            </a:r>
            <a:r>
              <a:rPr lang="en-US" dirty="0" err="1"/>
              <a:t>l’infinitive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Pour les </a:t>
            </a:r>
            <a:r>
              <a:rPr lang="en-US" dirty="0" err="1"/>
              <a:t>verbes</a:t>
            </a:r>
            <a:r>
              <a:rPr lang="en-US" dirty="0"/>
              <a:t> “RE”, laissez </a:t>
            </a:r>
            <a:r>
              <a:rPr lang="en-US" dirty="0" err="1"/>
              <a:t>tomber</a:t>
            </a:r>
            <a:r>
              <a:rPr lang="en-US" dirty="0"/>
              <a:t> le “e” </a:t>
            </a:r>
            <a:r>
              <a:rPr lang="en-US" dirty="0" err="1"/>
              <a:t>ultime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Apprendre</a:t>
            </a:r>
            <a:r>
              <a:rPr lang="en-US" dirty="0"/>
              <a:t> </a:t>
            </a:r>
            <a:r>
              <a:rPr lang="en-US" dirty="0">
                <a:sym typeface="Wingdings" panose="05000000000000000000" pitchFamily="2" charset="2"/>
              </a:rPr>
              <a:t> </a:t>
            </a:r>
            <a:r>
              <a:rPr lang="en-US" dirty="0" err="1">
                <a:sym typeface="Wingdings" panose="05000000000000000000" pitchFamily="2" charset="2"/>
              </a:rPr>
              <a:t>apprendr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Ajoutez</a:t>
            </a:r>
            <a:r>
              <a:rPr lang="en-US" dirty="0"/>
              <a:t> la </a:t>
            </a:r>
            <a:r>
              <a:rPr lang="en-US" dirty="0" err="1"/>
              <a:t>terminaison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je </a:t>
            </a:r>
            <a:r>
              <a:rPr lang="en-US" dirty="0" err="1"/>
              <a:t>apprendr</a:t>
            </a:r>
            <a:r>
              <a:rPr lang="en-US" sz="3200" b="1" dirty="0" err="1"/>
              <a:t>ai</a:t>
            </a:r>
            <a:r>
              <a:rPr lang="en-US" sz="3200" b="1" dirty="0"/>
              <a:t>	</a:t>
            </a:r>
            <a:r>
              <a:rPr lang="en-US" dirty="0"/>
              <a:t>	nous </a:t>
            </a:r>
            <a:r>
              <a:rPr lang="en-US" dirty="0" err="1"/>
              <a:t>apprendr</a:t>
            </a:r>
            <a:r>
              <a:rPr lang="en-US" sz="3200" b="1" dirty="0" err="1"/>
              <a:t>ons</a:t>
            </a:r>
            <a:endParaRPr lang="en-US" sz="3200" b="1" dirty="0"/>
          </a:p>
          <a:p>
            <a:pPr marL="0" indent="0">
              <a:buNone/>
            </a:pPr>
            <a:r>
              <a:rPr lang="en-US" dirty="0" err="1"/>
              <a:t>tu</a:t>
            </a:r>
            <a:r>
              <a:rPr lang="en-US" dirty="0"/>
              <a:t> </a:t>
            </a:r>
            <a:r>
              <a:rPr lang="en-US" dirty="0" err="1"/>
              <a:t>appredr</a:t>
            </a:r>
            <a:r>
              <a:rPr lang="en-US" sz="3200" b="1" dirty="0" err="1"/>
              <a:t>as</a:t>
            </a:r>
            <a:r>
              <a:rPr lang="en-US" dirty="0"/>
              <a:t>		</a:t>
            </a:r>
            <a:r>
              <a:rPr lang="en-US" dirty="0" err="1"/>
              <a:t>vous</a:t>
            </a:r>
            <a:r>
              <a:rPr lang="en-US" dirty="0"/>
              <a:t> </a:t>
            </a:r>
            <a:r>
              <a:rPr lang="en-US" dirty="0" err="1"/>
              <a:t>apprendr</a:t>
            </a:r>
            <a:r>
              <a:rPr lang="en-US" sz="3200" b="1" dirty="0" err="1"/>
              <a:t>ez</a:t>
            </a:r>
            <a:endParaRPr lang="en-US" sz="3200" b="1" dirty="0"/>
          </a:p>
          <a:p>
            <a:pPr marL="0" indent="0">
              <a:buNone/>
            </a:pPr>
            <a:r>
              <a:rPr lang="en-US" dirty="0" err="1"/>
              <a:t>il</a:t>
            </a:r>
            <a:r>
              <a:rPr lang="en-US" dirty="0"/>
              <a:t> / </a:t>
            </a:r>
            <a:r>
              <a:rPr lang="en-US" dirty="0" err="1"/>
              <a:t>elle</a:t>
            </a:r>
            <a:r>
              <a:rPr lang="en-US" dirty="0"/>
              <a:t> </a:t>
            </a:r>
            <a:r>
              <a:rPr lang="en-US" dirty="0" err="1"/>
              <a:t>apprendr</a:t>
            </a:r>
            <a:r>
              <a:rPr lang="en-US" sz="3200" b="1" dirty="0" err="1"/>
              <a:t>a</a:t>
            </a:r>
            <a:r>
              <a:rPr lang="en-US" dirty="0"/>
              <a:t>		</a:t>
            </a:r>
            <a:r>
              <a:rPr lang="en-US" dirty="0" err="1"/>
              <a:t>elles</a:t>
            </a:r>
            <a:r>
              <a:rPr lang="en-US" dirty="0"/>
              <a:t> / </a:t>
            </a:r>
            <a:r>
              <a:rPr lang="en-US" dirty="0" err="1"/>
              <a:t>ils</a:t>
            </a:r>
            <a:r>
              <a:rPr lang="en-US" dirty="0"/>
              <a:t> </a:t>
            </a:r>
            <a:r>
              <a:rPr lang="en-US" dirty="0" err="1"/>
              <a:t>apprendr</a:t>
            </a:r>
            <a:r>
              <a:rPr lang="en-US" sz="3200" b="1" dirty="0" err="1"/>
              <a:t>ont</a:t>
            </a:r>
            <a:r>
              <a:rPr lang="en-US" dirty="0"/>
              <a:t>		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00842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futur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simple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Les </a:t>
            </a:r>
            <a:r>
              <a:rPr lang="en-US" dirty="0" err="1"/>
              <a:t>verbes</a:t>
            </a:r>
            <a:r>
              <a:rPr lang="en-US" dirty="0"/>
              <a:t> qui </a:t>
            </a:r>
            <a:r>
              <a:rPr lang="en-US" dirty="0" err="1"/>
              <a:t>ont</a:t>
            </a:r>
            <a:r>
              <a:rPr lang="en-US" dirty="0"/>
              <a:t> </a:t>
            </a:r>
            <a:r>
              <a:rPr lang="en-US" dirty="0" err="1"/>
              <a:t>une</a:t>
            </a:r>
            <a:r>
              <a:rPr lang="en-US" dirty="0"/>
              <a:t> </a:t>
            </a:r>
            <a:r>
              <a:rPr lang="en-US" dirty="0" err="1"/>
              <a:t>racine</a:t>
            </a:r>
            <a:r>
              <a:rPr lang="en-US" dirty="0"/>
              <a:t> </a:t>
            </a:r>
            <a:r>
              <a:rPr lang="en-US" dirty="0" err="1"/>
              <a:t>irregulier</a:t>
            </a:r>
            <a:r>
              <a:rPr lang="en-US" dirty="0"/>
              <a:t> au </a:t>
            </a:r>
            <a:r>
              <a:rPr lang="en-US" dirty="0" err="1"/>
              <a:t>conditionnel</a:t>
            </a:r>
            <a:r>
              <a:rPr lang="en-US" dirty="0"/>
              <a:t> (p. 150) </a:t>
            </a:r>
            <a:r>
              <a:rPr lang="en-US" dirty="0" err="1"/>
              <a:t>ont</a:t>
            </a:r>
            <a:r>
              <a:rPr lang="en-US" dirty="0"/>
              <a:t> la </a:t>
            </a:r>
            <a:r>
              <a:rPr lang="en-US" dirty="0" err="1"/>
              <a:t>même</a:t>
            </a:r>
            <a:r>
              <a:rPr lang="en-US" dirty="0"/>
              <a:t> </a:t>
            </a:r>
            <a:r>
              <a:rPr lang="en-US" dirty="0" err="1"/>
              <a:t>racine</a:t>
            </a:r>
            <a:r>
              <a:rPr lang="en-US" dirty="0"/>
              <a:t> au </a:t>
            </a:r>
            <a:r>
              <a:rPr lang="en-US" dirty="0" err="1"/>
              <a:t>futur</a:t>
            </a:r>
            <a:r>
              <a:rPr lang="en-US" dirty="0"/>
              <a:t> simple.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être</a:t>
            </a:r>
            <a:r>
              <a:rPr lang="en-US" dirty="0"/>
              <a:t> </a:t>
            </a:r>
            <a:r>
              <a:rPr lang="en-US" dirty="0">
                <a:sym typeface="Wingdings" panose="05000000000000000000" pitchFamily="2" charset="2"/>
              </a:rPr>
              <a:t> </a:t>
            </a:r>
            <a:r>
              <a:rPr lang="en-US" dirty="0" err="1">
                <a:sym typeface="Wingdings" panose="05000000000000000000" pitchFamily="2" charset="2"/>
              </a:rPr>
              <a:t>ser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Ajoutez</a:t>
            </a:r>
            <a:r>
              <a:rPr lang="en-US" dirty="0"/>
              <a:t> la </a:t>
            </a:r>
            <a:r>
              <a:rPr lang="en-US" dirty="0" err="1"/>
              <a:t>terminaison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je </a:t>
            </a:r>
            <a:r>
              <a:rPr lang="en-US" dirty="0" err="1"/>
              <a:t>ser</a:t>
            </a:r>
            <a:r>
              <a:rPr lang="en-US" sz="3200" b="1" dirty="0" err="1"/>
              <a:t>ai</a:t>
            </a:r>
            <a:r>
              <a:rPr lang="en-US" sz="3200" b="1" dirty="0"/>
              <a:t>	</a:t>
            </a:r>
            <a:r>
              <a:rPr lang="en-US" dirty="0"/>
              <a:t>	nous </a:t>
            </a:r>
            <a:r>
              <a:rPr lang="en-US" dirty="0" err="1"/>
              <a:t>ser</a:t>
            </a:r>
            <a:r>
              <a:rPr lang="en-US" sz="3200" b="1" dirty="0" err="1"/>
              <a:t>ons</a:t>
            </a:r>
            <a:endParaRPr lang="en-US" sz="3200" b="1" dirty="0"/>
          </a:p>
          <a:p>
            <a:pPr marL="0" indent="0">
              <a:buNone/>
            </a:pPr>
            <a:r>
              <a:rPr lang="en-US" dirty="0" err="1"/>
              <a:t>tu</a:t>
            </a:r>
            <a:r>
              <a:rPr lang="en-US" dirty="0"/>
              <a:t> </a:t>
            </a:r>
            <a:r>
              <a:rPr lang="en-US" dirty="0" err="1"/>
              <a:t>ser</a:t>
            </a:r>
            <a:r>
              <a:rPr lang="en-US" sz="3200" b="1" dirty="0" err="1"/>
              <a:t>as</a:t>
            </a:r>
            <a:r>
              <a:rPr lang="en-US" dirty="0"/>
              <a:t>		</a:t>
            </a:r>
            <a:r>
              <a:rPr lang="en-US" dirty="0" err="1"/>
              <a:t>vous</a:t>
            </a:r>
            <a:r>
              <a:rPr lang="en-US" dirty="0"/>
              <a:t> </a:t>
            </a:r>
            <a:r>
              <a:rPr lang="en-US" dirty="0" err="1"/>
              <a:t>ser</a:t>
            </a:r>
            <a:r>
              <a:rPr lang="en-US" sz="3200" b="1" dirty="0" err="1"/>
              <a:t>ez</a:t>
            </a:r>
            <a:endParaRPr lang="en-US" sz="3200" b="1" dirty="0"/>
          </a:p>
          <a:p>
            <a:pPr marL="0" indent="0">
              <a:buNone/>
            </a:pPr>
            <a:r>
              <a:rPr lang="en-US" dirty="0" err="1"/>
              <a:t>il</a:t>
            </a:r>
            <a:r>
              <a:rPr lang="en-US" dirty="0"/>
              <a:t> / </a:t>
            </a:r>
            <a:r>
              <a:rPr lang="en-US" dirty="0" err="1"/>
              <a:t>elle</a:t>
            </a:r>
            <a:r>
              <a:rPr lang="en-US" dirty="0"/>
              <a:t> ser</a:t>
            </a:r>
            <a:r>
              <a:rPr lang="en-US" sz="3200" b="1" dirty="0"/>
              <a:t>a</a:t>
            </a:r>
            <a:r>
              <a:rPr lang="en-US" dirty="0"/>
              <a:t>		</a:t>
            </a:r>
            <a:r>
              <a:rPr lang="en-US" dirty="0" err="1"/>
              <a:t>elles</a:t>
            </a:r>
            <a:r>
              <a:rPr lang="en-US" dirty="0"/>
              <a:t> / </a:t>
            </a:r>
            <a:r>
              <a:rPr lang="en-US" dirty="0" err="1"/>
              <a:t>ils</a:t>
            </a:r>
            <a:r>
              <a:rPr lang="en-US" dirty="0"/>
              <a:t> </a:t>
            </a:r>
            <a:r>
              <a:rPr lang="en-US" dirty="0" err="1"/>
              <a:t>ser</a:t>
            </a:r>
            <a:r>
              <a:rPr lang="en-US" sz="3200" b="1" dirty="0" err="1"/>
              <a:t>ont</a:t>
            </a:r>
            <a:r>
              <a:rPr lang="en-US" dirty="0"/>
              <a:t>		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2249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ABCA32-B56D-4D23-8F5B-4AABCC35ED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Madeleine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8C6B2C-AC40-47DE-995C-BEE754B6AB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49D0CD9-8E16-480C-8CF9-7F393D5C5FD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75301" y="1770211"/>
            <a:ext cx="2912616" cy="39896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56425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err="1"/>
              <a:t>En</a:t>
            </a:r>
            <a:r>
              <a:rPr lang="en-US" dirty="0"/>
              <a:t> 2200 </a:t>
            </a:r>
            <a:r>
              <a:rPr lang="en-US" dirty="0" err="1"/>
              <a:t>il</a:t>
            </a:r>
            <a:r>
              <a:rPr lang="en-US" dirty="0"/>
              <a:t> y aura les </a:t>
            </a:r>
            <a:r>
              <a:rPr lang="en-US" dirty="0" err="1"/>
              <a:t>voitures</a:t>
            </a:r>
            <a:r>
              <a:rPr lang="en-US" dirty="0"/>
              <a:t> qui </a:t>
            </a:r>
            <a:r>
              <a:rPr lang="en-US" dirty="0" err="1"/>
              <a:t>voleront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0619107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En 2070, il y aura ________________. </a:t>
            </a: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026751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Devoirs</a:t>
            </a:r>
          </a:p>
        </p:txBody>
      </p:sp>
    </p:spTree>
    <p:extLst>
      <p:ext uri="{BB962C8B-B14F-4D97-AF65-F5344CB8AC3E}">
        <p14:creationId xmlns:p14="http://schemas.microsoft.com/office/powerpoint/2010/main" val="311581382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Billet de sortie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Conjuguez les verbes indiqués au futur simple pour le pronom sujet qui est montré.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je _________ (devenir)		nous _________ (vivre)</a:t>
            </a:r>
          </a:p>
          <a:p>
            <a:pPr marL="0" indent="0">
              <a:buNone/>
            </a:pPr>
            <a:r>
              <a:rPr lang="fr-FR" dirty="0"/>
              <a:t>tu _________ (manger)		vous _________ (aller)</a:t>
            </a:r>
          </a:p>
          <a:p>
            <a:pPr marL="0" indent="0">
              <a:buNone/>
            </a:pPr>
            <a:r>
              <a:rPr lang="fr-FR" dirty="0"/>
              <a:t>elle _________ (finir)		ils ___________ (faire)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37241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Toulouse, the fourth largest city in France, is called the pink city as a result of the terra-cotta brick which was used in building the medieval city.</a:t>
            </a:r>
          </a:p>
        </p:txBody>
      </p:sp>
      <p:pic>
        <p:nvPicPr>
          <p:cNvPr id="10" name="Content Placeholder 9">
            <a:extLst>
              <a:ext uri="{FF2B5EF4-FFF2-40B4-BE49-F238E27FC236}">
                <a16:creationId xmlns:a16="http://schemas.microsoft.com/office/drawing/2014/main" id="{CF1CA921-D66B-4593-9262-64715635CE2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786724" y="2107096"/>
            <a:ext cx="6655449" cy="38095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7213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jeudi, le seize janvier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8154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Napoléon et </a:t>
            </a:r>
            <a:r>
              <a:rPr lang="en-US" dirty="0" err="1"/>
              <a:t>moi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94745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l’avenir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33977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Jules Verne (1828 – 1905)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37222" y="1940011"/>
            <a:ext cx="3200400" cy="320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76253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285103" y="1825625"/>
            <a:ext cx="3793524" cy="4351338"/>
          </a:xfrm>
          <a:prstGeom prst="rect">
            <a:avLst/>
          </a:prstGeom>
        </p:spPr>
      </p:pic>
      <p:pic>
        <p:nvPicPr>
          <p:cNvPr id="8" name="Content Placeholder 7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7179275" y="1825625"/>
            <a:ext cx="3150973" cy="42415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70510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Je </a:t>
            </a:r>
            <a:r>
              <a:rPr lang="en-US" dirty="0" err="1"/>
              <a:t>vais</a:t>
            </a:r>
            <a:r>
              <a:rPr lang="en-US" dirty="0"/>
              <a:t> manger </a:t>
            </a:r>
            <a:r>
              <a:rPr lang="en-US" dirty="0" err="1"/>
              <a:t>une</a:t>
            </a:r>
            <a:r>
              <a:rPr lang="en-US" dirty="0"/>
              <a:t> </a:t>
            </a:r>
            <a:r>
              <a:rPr lang="en-US" dirty="0" err="1"/>
              <a:t>pomme</a:t>
            </a:r>
            <a:r>
              <a:rPr lang="en-US" dirty="0"/>
              <a:t> après </a:t>
            </a:r>
            <a:r>
              <a:rPr lang="en-US" dirty="0" err="1"/>
              <a:t>l’école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À </a:t>
            </a:r>
            <a:r>
              <a:rPr lang="en-US" dirty="0" err="1"/>
              <a:t>l’avenir</a:t>
            </a:r>
            <a:r>
              <a:rPr lang="en-US" dirty="0"/>
              <a:t> les </a:t>
            </a:r>
            <a:r>
              <a:rPr lang="en-US" dirty="0" err="1"/>
              <a:t>hippopotames</a:t>
            </a:r>
            <a:r>
              <a:rPr lang="en-US" dirty="0"/>
              <a:t> </a:t>
            </a:r>
            <a:r>
              <a:rPr lang="en-US" dirty="0" err="1"/>
              <a:t>habiteront</a:t>
            </a:r>
            <a:r>
              <a:rPr lang="en-US" dirty="0"/>
              <a:t> la lune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2405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futur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simple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Commencez</a:t>
            </a:r>
            <a:r>
              <a:rPr lang="en-US" dirty="0"/>
              <a:t> avec </a:t>
            </a:r>
            <a:r>
              <a:rPr lang="en-US" dirty="0" err="1"/>
              <a:t>l’infinitif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chanter</a:t>
            </a:r>
          </a:p>
          <a:p>
            <a:pPr marL="0" indent="0">
              <a:buNone/>
            </a:pPr>
            <a:r>
              <a:rPr lang="en-US" dirty="0" err="1"/>
              <a:t>Ajoutez</a:t>
            </a:r>
            <a:r>
              <a:rPr lang="en-US" dirty="0"/>
              <a:t> la </a:t>
            </a:r>
            <a:r>
              <a:rPr lang="en-US" dirty="0" err="1"/>
              <a:t>terminaison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je </a:t>
            </a:r>
            <a:r>
              <a:rPr lang="en-US" dirty="0" err="1"/>
              <a:t>chanter</a:t>
            </a:r>
            <a:r>
              <a:rPr lang="en-US" sz="3200" b="1" dirty="0" err="1"/>
              <a:t>ai</a:t>
            </a:r>
            <a:r>
              <a:rPr lang="en-US" sz="3200" b="1" dirty="0"/>
              <a:t>	</a:t>
            </a:r>
            <a:r>
              <a:rPr lang="en-US" dirty="0"/>
              <a:t>		nous </a:t>
            </a:r>
            <a:r>
              <a:rPr lang="en-US" dirty="0" err="1"/>
              <a:t>chanter</a:t>
            </a:r>
            <a:r>
              <a:rPr lang="en-US" sz="3200" b="1" dirty="0" err="1"/>
              <a:t>ons</a:t>
            </a:r>
            <a:endParaRPr lang="en-US" sz="3200" b="1" dirty="0"/>
          </a:p>
          <a:p>
            <a:pPr marL="0" indent="0">
              <a:buNone/>
            </a:pPr>
            <a:r>
              <a:rPr lang="en-US" dirty="0" err="1"/>
              <a:t>tu</a:t>
            </a:r>
            <a:r>
              <a:rPr lang="en-US" dirty="0"/>
              <a:t> </a:t>
            </a:r>
            <a:r>
              <a:rPr lang="en-US" dirty="0" err="1"/>
              <a:t>chanter</a:t>
            </a:r>
            <a:r>
              <a:rPr lang="en-US" sz="3200" b="1" dirty="0" err="1"/>
              <a:t>as</a:t>
            </a:r>
            <a:r>
              <a:rPr lang="en-US" dirty="0"/>
              <a:t>		</a:t>
            </a:r>
            <a:r>
              <a:rPr lang="en-US" dirty="0" err="1"/>
              <a:t>vous</a:t>
            </a:r>
            <a:r>
              <a:rPr lang="en-US" dirty="0"/>
              <a:t> </a:t>
            </a:r>
            <a:r>
              <a:rPr lang="en-US" dirty="0" err="1"/>
              <a:t>chanter</a:t>
            </a:r>
            <a:r>
              <a:rPr lang="en-US" sz="3200" b="1" dirty="0" err="1"/>
              <a:t>ez</a:t>
            </a:r>
            <a:endParaRPr lang="en-US" sz="3200" b="1" dirty="0"/>
          </a:p>
          <a:p>
            <a:pPr marL="0" indent="0">
              <a:buNone/>
            </a:pPr>
            <a:r>
              <a:rPr lang="en-US" dirty="0" err="1"/>
              <a:t>il</a:t>
            </a:r>
            <a:r>
              <a:rPr lang="en-US" dirty="0"/>
              <a:t> / </a:t>
            </a:r>
            <a:r>
              <a:rPr lang="en-US" dirty="0" err="1"/>
              <a:t>elle</a:t>
            </a:r>
            <a:r>
              <a:rPr lang="en-US" dirty="0"/>
              <a:t> </a:t>
            </a:r>
            <a:r>
              <a:rPr lang="en-US" dirty="0" err="1"/>
              <a:t>chanter</a:t>
            </a:r>
            <a:r>
              <a:rPr lang="en-US" sz="3200" b="1" dirty="0" err="1"/>
              <a:t>a</a:t>
            </a:r>
            <a:r>
              <a:rPr lang="en-US" dirty="0"/>
              <a:t>		</a:t>
            </a:r>
            <a:r>
              <a:rPr lang="en-US" dirty="0" err="1"/>
              <a:t>elles</a:t>
            </a:r>
            <a:r>
              <a:rPr lang="en-US" dirty="0"/>
              <a:t> / </a:t>
            </a:r>
            <a:r>
              <a:rPr lang="en-US" dirty="0" err="1"/>
              <a:t>ils</a:t>
            </a:r>
            <a:r>
              <a:rPr lang="en-US" dirty="0"/>
              <a:t> </a:t>
            </a:r>
            <a:r>
              <a:rPr lang="en-US" dirty="0" err="1"/>
              <a:t>chanter</a:t>
            </a:r>
            <a:r>
              <a:rPr lang="en-US" sz="3200" b="1" dirty="0" err="1"/>
              <a:t>ont</a:t>
            </a:r>
            <a:r>
              <a:rPr lang="en-US" dirty="0"/>
              <a:t>		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1017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31459</TotalTime>
  <Words>190</Words>
  <Application>Microsoft Office PowerPoint</Application>
  <PresentationFormat>Widescreen</PresentationFormat>
  <Paragraphs>89</Paragraphs>
  <Slides>16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Calibri</vt:lpstr>
      <vt:lpstr>Calibri Light</vt:lpstr>
      <vt:lpstr>Times New Roman</vt:lpstr>
      <vt:lpstr>Wingdings</vt:lpstr>
      <vt:lpstr>Office Theme</vt:lpstr>
      <vt:lpstr>Travail de cloche </vt:lpstr>
      <vt:lpstr>Toulouse, the fourth largest city in France, is called the pink city as a result of the terra-cotta brick which was used in building the medieval city.</vt:lpstr>
      <vt:lpstr>Bonjour!</vt:lpstr>
      <vt:lpstr>PowerPoint Presentation</vt:lpstr>
      <vt:lpstr>PowerPoint Presentation</vt:lpstr>
      <vt:lpstr>Jules Verne (1828 – 1905)</vt:lpstr>
      <vt:lpstr>PowerPoint Presentation</vt:lpstr>
      <vt:lpstr>PowerPoint Presentation</vt:lpstr>
      <vt:lpstr>le futur simple</vt:lpstr>
      <vt:lpstr>le futur simple</vt:lpstr>
      <vt:lpstr>le futur simple</vt:lpstr>
      <vt:lpstr>Madeleine</vt:lpstr>
      <vt:lpstr>PowerPoint Presentation</vt:lpstr>
      <vt:lpstr>PowerPoint Presentation</vt:lpstr>
      <vt:lpstr>PowerPoint Presentation</vt:lpstr>
      <vt:lpstr>Billet de sortie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Bonjour!</dc:title>
  <dc:creator>Steven Gerson</dc:creator>
  <cp:lastModifiedBy>Steven Gerson 🦅</cp:lastModifiedBy>
  <cp:revision>371</cp:revision>
  <cp:lastPrinted>2017-01-19T18:17:21Z</cp:lastPrinted>
  <dcterms:created xsi:type="dcterms:W3CDTF">2016-10-03T16:25:09Z</dcterms:created>
  <dcterms:modified xsi:type="dcterms:W3CDTF">2020-01-16T14:13:35Z</dcterms:modified>
</cp:coreProperties>
</file>