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331" r:id="rId3"/>
    <p:sldId id="381" r:id="rId4"/>
    <p:sldId id="385" r:id="rId5"/>
    <p:sldId id="387" r:id="rId6"/>
    <p:sldId id="384" r:id="rId7"/>
    <p:sldId id="375" r:id="rId8"/>
    <p:sldId id="377" r:id="rId9"/>
    <p:sldId id="386" r:id="rId10"/>
    <p:sldId id="36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3"/>
            <p14:sldId id="331"/>
            <p14:sldId id="381"/>
            <p14:sldId id="385"/>
            <p14:sldId id="387"/>
            <p14:sldId id="384"/>
            <p14:sldId id="375"/>
            <p14:sldId id="377"/>
            <p14:sldId id="386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dirty="0"/>
            </a:br>
            <a:r>
              <a:rPr lang="en-US" sz="2800" b="1" dirty="0"/>
              <a:t>Travail de cloche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After I withdraw money from the ATM I will go to the jewelry store and buy a necklace.</a:t>
            </a:r>
          </a:p>
        </p:txBody>
      </p:sp>
    </p:spTree>
    <p:extLst>
      <p:ext uri="{BB962C8B-B14F-4D97-AF65-F5344CB8AC3E}">
        <p14:creationId xmlns:p14="http://schemas.microsoft.com/office/powerpoint/2010/main" val="3342327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 est votre lieu préféré pour magasiner? Pourquoi?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Charles </a:t>
            </a:r>
            <a:r>
              <a:rPr lang="en-US" sz="2800" b="1" dirty="0" err="1"/>
              <a:t>DeGaulle</a:t>
            </a:r>
            <a:r>
              <a:rPr lang="en-US" sz="2800" b="1" dirty="0"/>
              <a:t> (1890 -1970 ) was the leader of the Free French forces during World War II and the president of France upon the establishment of the Fifth Republic in 1958.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5611" y="1825626"/>
            <a:ext cx="4930345" cy="425389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60292" y="1825626"/>
            <a:ext cx="4794421" cy="435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6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</p:txBody>
      </p:sp>
    </p:spTree>
    <p:extLst>
      <p:ext uri="{BB962C8B-B14F-4D97-AF65-F5344CB8AC3E}">
        <p14:creationId xmlns:p14="http://schemas.microsoft.com/office/powerpoint/2010/main" val="31644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84F0-CD9E-4E18-81B2-EB6C3AE8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E9F750-0CC8-4F8B-8D81-6210AD3D3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8170" y="685800"/>
            <a:ext cx="4217306" cy="58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4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queue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ordre</a:t>
            </a:r>
            <a:r>
              <a:rPr lang="en-US" dirty="0"/>
              <a:t> de </a:t>
            </a:r>
            <a:r>
              <a:rPr lang="en-US" dirty="0" err="1"/>
              <a:t>taille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62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jour à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magasiner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6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Vous avez passé un jour en magasinant seul(e).</a:t>
            </a:r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retrouvez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à un café.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parlez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jour.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Discutez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(e)s.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acheté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Le prix de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achats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Les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pas </a:t>
            </a:r>
            <a:r>
              <a:rPr lang="en-US" dirty="0" err="1"/>
              <a:t>achetées</a:t>
            </a:r>
            <a:r>
              <a:rPr 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55216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7315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35867</TotalTime>
  <Words>120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Tempus Sans ITC</vt:lpstr>
      <vt:lpstr>Times New Roman</vt:lpstr>
      <vt:lpstr>Office Theme</vt:lpstr>
      <vt:lpstr> Travail de cloche </vt:lpstr>
      <vt:lpstr>Bonjour!</vt:lpstr>
      <vt:lpstr>Charles DeGaulle (1890 -1970 ) was the leader of the Free French forces during World War II and the president of France upon the establishment of the Fifth Republic in 1958.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415</cp:revision>
  <cp:lastPrinted>2017-01-30T19:25:21Z</cp:lastPrinted>
  <dcterms:created xsi:type="dcterms:W3CDTF">2016-10-03T16:25:09Z</dcterms:created>
  <dcterms:modified xsi:type="dcterms:W3CDTF">2020-01-21T15:45:59Z</dcterms:modified>
</cp:coreProperties>
</file>