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389" r:id="rId2"/>
    <p:sldId id="356" r:id="rId3"/>
    <p:sldId id="272" r:id="rId4"/>
    <p:sldId id="261" r:id="rId5"/>
    <p:sldId id="396" r:id="rId6"/>
    <p:sldId id="370" r:id="rId7"/>
    <p:sldId id="399" r:id="rId8"/>
    <p:sldId id="353" r:id="rId9"/>
    <p:sldId id="378" r:id="rId10"/>
    <p:sldId id="392" r:id="rId11"/>
    <p:sldId id="393" r:id="rId12"/>
    <p:sldId id="394" r:id="rId13"/>
    <p:sldId id="379" r:id="rId14"/>
    <p:sldId id="397" r:id="rId15"/>
    <p:sldId id="398" r:id="rId16"/>
    <p:sldId id="361" r:id="rId1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89"/>
            <p14:sldId id="356"/>
            <p14:sldId id="272"/>
            <p14:sldId id="261"/>
            <p14:sldId id="396"/>
            <p14:sldId id="370"/>
            <p14:sldId id="399"/>
            <p14:sldId id="353"/>
            <p14:sldId id="378"/>
            <p14:sldId id="392"/>
            <p14:sldId id="393"/>
            <p14:sldId id="394"/>
            <p14:sldId id="379"/>
            <p14:sldId id="397"/>
            <p14:sldId id="398"/>
            <p14:sldId id="361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1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61B7447-D8FB-466C-91C8-F3D7682DE1D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4D57689-A5D2-4626-ABAF-9F226B4B6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43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in French words: </a:t>
            </a:r>
          </a:p>
          <a:p>
            <a:pPr marL="0" indent="0">
              <a:buNone/>
            </a:pPr>
            <a:r>
              <a:rPr lang="en-US" dirty="0"/>
              <a:t>		            800</a:t>
            </a:r>
          </a:p>
          <a:p>
            <a:pPr marL="0" indent="0">
              <a:buNone/>
            </a:pPr>
            <a:r>
              <a:rPr lang="en-US" dirty="0"/>
              <a:t>		            888</a:t>
            </a:r>
          </a:p>
          <a:p>
            <a:pPr marL="0" indent="0">
              <a:buNone/>
            </a:pPr>
            <a:r>
              <a:rPr lang="en-US" dirty="0"/>
              <a:t>		         8.444</a:t>
            </a:r>
          </a:p>
          <a:p>
            <a:pPr marL="0" indent="0">
              <a:buNone/>
            </a:pPr>
            <a:r>
              <a:rPr lang="en-US" dirty="0"/>
              <a:t>		 8.444.157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Complete sentences are not required.</a:t>
            </a:r>
          </a:p>
        </p:txBody>
      </p:sp>
    </p:spTree>
    <p:extLst>
      <p:ext uri="{BB962C8B-B14F-4D97-AF65-F5344CB8AC3E}">
        <p14:creationId xmlns:p14="http://schemas.microsoft.com/office/powerpoint/2010/main" val="2398424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Quand il pleut, j’aime lire des bandes dessinées.</a:t>
            </a:r>
          </a:p>
        </p:txBody>
      </p:sp>
    </p:spTree>
    <p:extLst>
      <p:ext uri="{BB962C8B-B14F-4D97-AF65-F5344CB8AC3E}">
        <p14:creationId xmlns:p14="http://schemas.microsoft.com/office/powerpoint/2010/main" val="2666969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Au </a:t>
            </a:r>
            <a:r>
              <a:rPr lang="en-US" dirty="0" err="1"/>
              <a:t>printemps</a:t>
            </a:r>
            <a:r>
              <a:rPr lang="en-US" dirty="0"/>
              <a:t> ___________________.</a:t>
            </a:r>
          </a:p>
          <a:p>
            <a:pPr marL="0" indent="0">
              <a:buNone/>
            </a:pP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automne</a:t>
            </a:r>
            <a:r>
              <a:rPr lang="en-US" dirty="0"/>
              <a:t> _____________________.</a:t>
            </a:r>
          </a:p>
          <a:p>
            <a:pPr marL="0" indent="0">
              <a:buNone/>
            </a:pP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juillet</a:t>
            </a:r>
            <a:r>
              <a:rPr lang="en-US" dirty="0"/>
              <a:t> _____________________.</a:t>
            </a:r>
          </a:p>
          <a:p>
            <a:pPr marL="0" indent="0">
              <a:buNone/>
            </a:pP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fait </a:t>
            </a:r>
            <a:r>
              <a:rPr lang="en-US" dirty="0" err="1"/>
              <a:t>froid</a:t>
            </a:r>
            <a:r>
              <a:rPr lang="en-US" dirty="0"/>
              <a:t> 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265280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p. 180</a:t>
            </a:r>
          </a:p>
        </p:txBody>
      </p:sp>
    </p:spTree>
    <p:extLst>
      <p:ext uri="{BB962C8B-B14F-4D97-AF65-F5344CB8AC3E}">
        <p14:creationId xmlns:p14="http://schemas.microsoft.com/office/powerpoint/2010/main" val="3803410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horseback riding</a:t>
            </a:r>
          </a:p>
          <a:p>
            <a:pPr marL="0" indent="0">
              <a:buNone/>
            </a:pPr>
            <a:r>
              <a:rPr lang="en-US" dirty="0"/>
              <a:t>cooking</a:t>
            </a:r>
          </a:p>
          <a:p>
            <a:pPr marL="0" indent="0">
              <a:buNone/>
            </a:pPr>
            <a:r>
              <a:rPr lang="en-US" dirty="0"/>
              <a:t>take a walk</a:t>
            </a:r>
          </a:p>
          <a:p>
            <a:pPr marL="0" indent="0">
              <a:buNone/>
            </a:pPr>
            <a:r>
              <a:rPr lang="en-US" dirty="0"/>
              <a:t>bicycling</a:t>
            </a:r>
          </a:p>
          <a:p>
            <a:pPr marL="0" indent="0">
              <a:buNone/>
            </a:pPr>
            <a:r>
              <a:rPr lang="en-US" dirty="0"/>
              <a:t>pay attention</a:t>
            </a:r>
          </a:p>
          <a:p>
            <a:pPr marL="0" indent="0">
              <a:buNone/>
            </a:pPr>
            <a:r>
              <a:rPr lang="en-US" dirty="0"/>
              <a:t>hiking</a:t>
            </a:r>
          </a:p>
        </p:txBody>
      </p:sp>
    </p:spTree>
    <p:extLst>
      <p:ext uri="{BB962C8B-B14F-4D97-AF65-F5344CB8AC3E}">
        <p14:creationId xmlns:p14="http://schemas.microsoft.com/office/powerpoint/2010/main" val="346329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Il fait beau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été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préfère</a:t>
            </a:r>
            <a:r>
              <a:rPr lang="en-US" dirty="0"/>
              <a:t> ignorer le football </a:t>
            </a:r>
            <a:r>
              <a:rPr lang="en-US" dirty="0" err="1"/>
              <a:t>parce</a:t>
            </a:r>
            <a:r>
              <a:rPr lang="en-US" dirty="0"/>
              <a:t> que je ne </a:t>
            </a:r>
            <a:r>
              <a:rPr lang="en-US" dirty="0" err="1"/>
              <a:t>l’aime</a:t>
            </a:r>
            <a:r>
              <a:rPr lang="en-US" dirty="0"/>
              <a:t> plus.</a:t>
            </a:r>
          </a:p>
          <a:p>
            <a:pPr marL="0" indent="0">
              <a:buNone/>
            </a:pPr>
            <a:r>
              <a:rPr lang="en-US" dirty="0" err="1"/>
              <a:t>J’ignore</a:t>
            </a:r>
            <a:r>
              <a:rPr lang="en-US" dirty="0"/>
              <a:t> le football </a:t>
            </a:r>
            <a:r>
              <a:rPr lang="en-US" dirty="0" err="1"/>
              <a:t>parce</a:t>
            </a:r>
            <a:r>
              <a:rPr lang="en-US" dirty="0"/>
              <a:t> que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ennuyeux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C’est</a:t>
            </a:r>
            <a:r>
              <a:rPr lang="en-US" dirty="0"/>
              <a:t> le premier jour du </a:t>
            </a:r>
            <a:r>
              <a:rPr lang="en-US" dirty="0" err="1"/>
              <a:t>printemps</a:t>
            </a:r>
            <a:r>
              <a:rPr lang="en-US" dirty="0"/>
              <a:t> / de </a:t>
            </a:r>
            <a:r>
              <a:rPr lang="en-US" dirty="0" err="1"/>
              <a:t>l’automne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Justin mange du </a:t>
            </a:r>
            <a:r>
              <a:rPr lang="en-US" dirty="0" err="1"/>
              <a:t>poisson</a:t>
            </a:r>
            <a:r>
              <a:rPr lang="en-US" dirty="0"/>
              <a:t> à </a:t>
            </a:r>
            <a:r>
              <a:rPr lang="en-US" dirty="0" err="1"/>
              <a:t>l’école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J’aime</a:t>
            </a:r>
            <a:r>
              <a:rPr lang="en-US" dirty="0"/>
              <a:t> lire les </a:t>
            </a:r>
            <a:r>
              <a:rPr lang="en-US" dirty="0" err="1"/>
              <a:t>bandes</a:t>
            </a:r>
            <a:r>
              <a:rPr lang="en-US" dirty="0"/>
              <a:t> </a:t>
            </a:r>
            <a:r>
              <a:rPr lang="en-US" dirty="0" err="1"/>
              <a:t>dessinées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3573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289015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Qu’est-ce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aimez</a:t>
            </a:r>
            <a:r>
              <a:rPr lang="en-US" dirty="0"/>
              <a:t> faire pendant </a:t>
            </a:r>
            <a:r>
              <a:rPr lang="en-US" dirty="0" err="1"/>
              <a:t>juillet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78292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jeudi, le vingt-trois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le verbe faire</a:t>
            </a:r>
          </a:p>
          <a:p>
            <a:pPr marL="0" indent="0" algn="ctr">
              <a:buNone/>
            </a:pPr>
            <a:r>
              <a:rPr lang="fr-FR" dirty="0"/>
              <a:t>un jour palpitant</a:t>
            </a:r>
          </a:p>
          <a:p>
            <a:pPr marL="0" indent="0" algn="ctr">
              <a:buNone/>
            </a:pPr>
            <a:r>
              <a:rPr lang="fr-FR" dirty="0"/>
              <a:t>l’aérobic alphabet / la musique</a:t>
            </a:r>
          </a:p>
          <a:p>
            <a:pPr marL="0" indent="0" algn="ctr">
              <a:buNone/>
            </a:pPr>
            <a:r>
              <a:rPr lang="fr-FR" dirty="0"/>
              <a:t>le football</a:t>
            </a:r>
          </a:p>
          <a:p>
            <a:pPr marL="0" indent="0" algn="ctr">
              <a:buNone/>
            </a:pPr>
            <a:r>
              <a:rPr lang="fr-FR" dirty="0"/>
              <a:t>Que faites-vous?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89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Jean Moulin (1899 – 1943) was a hero of the French resistance during World War II. He was captured, tortured, and executed by the Nazis.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40659" y="2051222"/>
            <a:ext cx="3941805" cy="3571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823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119"/>
            <a:ext cx="10515600" cy="541084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faire</a:t>
            </a:r>
          </a:p>
          <a:p>
            <a:pPr marL="0" indent="0">
              <a:buNone/>
            </a:pPr>
            <a:r>
              <a:rPr lang="en-US" dirty="0"/>
              <a:t>to do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___________</a:t>
            </a:r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___________</a:t>
            </a:r>
          </a:p>
          <a:p>
            <a:pPr marL="0" indent="0">
              <a:buNone/>
            </a:pPr>
            <a:r>
              <a:rPr lang="en-US" dirty="0" err="1"/>
              <a:t>elle</a:t>
            </a:r>
            <a:r>
              <a:rPr lang="en-US" dirty="0"/>
              <a:t> __________</a:t>
            </a:r>
          </a:p>
          <a:p>
            <a:pPr marL="0" indent="0">
              <a:buNone/>
            </a:pPr>
            <a:r>
              <a:rPr lang="en-US" dirty="0"/>
              <a:t>nous _________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_________</a:t>
            </a:r>
          </a:p>
          <a:p>
            <a:pPr marL="0" indent="0">
              <a:buNone/>
            </a:pPr>
            <a:r>
              <a:rPr lang="en-US" dirty="0" err="1"/>
              <a:t>ils</a:t>
            </a:r>
            <a:r>
              <a:rPr lang="en-US" dirty="0"/>
              <a:t> ____________</a:t>
            </a:r>
          </a:p>
        </p:txBody>
      </p:sp>
    </p:spTree>
    <p:extLst>
      <p:ext uri="{BB962C8B-B14F-4D97-AF65-F5344CB8AC3E}">
        <p14:creationId xmlns:p14="http://schemas.microsoft.com/office/powerpoint/2010/main" val="158762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4510C-EE1C-4644-AE23-94E988022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8C856-56D5-4760-8998-D541FA0D0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Tic Tac Toe</a:t>
            </a:r>
          </a:p>
        </p:txBody>
      </p:sp>
    </p:spTree>
    <p:extLst>
      <p:ext uri="{BB962C8B-B14F-4D97-AF65-F5344CB8AC3E}">
        <p14:creationId xmlns:p14="http://schemas.microsoft.com/office/powerpoint/2010/main" val="247341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le sport le plus </a:t>
            </a:r>
            <a:r>
              <a:rPr lang="en-US" dirty="0" err="1"/>
              <a:t>populaire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France?</a:t>
            </a:r>
          </a:p>
          <a:p>
            <a:pPr marL="0" indent="0">
              <a:buNone/>
            </a:pPr>
            <a:r>
              <a:rPr lang="en-US" dirty="0" err="1"/>
              <a:t>Quelle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la </a:t>
            </a:r>
            <a:r>
              <a:rPr lang="en-US" dirty="0" err="1"/>
              <a:t>fréquence</a:t>
            </a:r>
            <a:r>
              <a:rPr lang="en-US" dirty="0"/>
              <a:t> de la Coupe du Monde?</a:t>
            </a:r>
          </a:p>
          <a:p>
            <a:pPr marL="0" indent="0">
              <a:buNone/>
            </a:pPr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l’an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err="1"/>
              <a:t>lequel</a:t>
            </a:r>
            <a:r>
              <a:rPr lang="en-US" dirty="0"/>
              <a:t> la France a </a:t>
            </a:r>
            <a:r>
              <a:rPr lang="en-US" dirty="0" err="1"/>
              <a:t>gagné</a:t>
            </a:r>
            <a:r>
              <a:rPr lang="en-US" dirty="0"/>
              <a:t> la Coupe du Monde?</a:t>
            </a:r>
          </a:p>
          <a:p>
            <a:pPr marL="0" indent="0">
              <a:buNone/>
            </a:pPr>
            <a:r>
              <a:rPr lang="en-US" dirty="0"/>
              <a:t>Qui a </a:t>
            </a:r>
            <a:r>
              <a:rPr lang="en-US" dirty="0" err="1"/>
              <a:t>gagné</a:t>
            </a:r>
            <a:r>
              <a:rPr lang="en-US" dirty="0"/>
              <a:t> le </a:t>
            </a:r>
            <a:r>
              <a:rPr lang="en-US" dirty="0" err="1"/>
              <a:t>medaille</a:t>
            </a:r>
            <a:r>
              <a:rPr lang="en-US" dirty="0"/>
              <a:t> </a:t>
            </a:r>
            <a:r>
              <a:rPr lang="en-US" dirty="0" err="1"/>
              <a:t>d’or</a:t>
            </a:r>
            <a:r>
              <a:rPr lang="en-US" dirty="0"/>
              <a:t> aux </a:t>
            </a:r>
            <a:r>
              <a:rPr lang="en-US" dirty="0" err="1"/>
              <a:t>Jeux</a:t>
            </a:r>
            <a:r>
              <a:rPr lang="en-US" dirty="0"/>
              <a:t> </a:t>
            </a:r>
            <a:r>
              <a:rPr lang="en-US" dirty="0" err="1"/>
              <a:t>Olympique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2000?</a:t>
            </a:r>
          </a:p>
          <a:p>
            <a:pPr marL="0" indent="0">
              <a:buNone/>
            </a:pPr>
            <a:r>
              <a:rPr lang="en-US" dirty="0" err="1"/>
              <a:t>Où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Le Cameroun?</a:t>
            </a:r>
          </a:p>
          <a:p>
            <a:pPr marL="0" indent="0">
              <a:buNone/>
            </a:pPr>
            <a:r>
              <a:rPr lang="en-US" dirty="0" err="1"/>
              <a:t>Combien</a:t>
            </a:r>
            <a:r>
              <a:rPr lang="en-US" dirty="0"/>
              <a:t> de </a:t>
            </a:r>
            <a:r>
              <a:rPr lang="en-US" dirty="0" err="1"/>
              <a:t>ligues</a:t>
            </a:r>
            <a:r>
              <a:rPr lang="en-US" dirty="0"/>
              <a:t> </a:t>
            </a:r>
            <a:r>
              <a:rPr lang="en-US" dirty="0" err="1"/>
              <a:t>professionnelles</a:t>
            </a:r>
            <a:r>
              <a:rPr lang="en-US" dirty="0"/>
              <a:t> de football y a-t-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France?</a:t>
            </a:r>
          </a:p>
          <a:p>
            <a:pPr marL="0" indent="0">
              <a:buNone/>
            </a:pPr>
            <a:r>
              <a:rPr lang="en-US" dirty="0"/>
              <a:t>Que font </a:t>
            </a:r>
            <a:r>
              <a:rPr lang="en-US" dirty="0" err="1"/>
              <a:t>centaines</a:t>
            </a:r>
            <a:r>
              <a:rPr lang="en-US" dirty="0"/>
              <a:t> de </a:t>
            </a:r>
            <a:r>
              <a:rPr lang="en-US" dirty="0" err="1"/>
              <a:t>milliers</a:t>
            </a:r>
            <a:r>
              <a:rPr lang="en-US" dirty="0"/>
              <a:t> de </a:t>
            </a:r>
            <a:r>
              <a:rPr lang="en-US" dirty="0" err="1"/>
              <a:t>supporteurs</a:t>
            </a:r>
            <a:r>
              <a:rPr lang="en-US" dirty="0"/>
              <a:t> de football </a:t>
            </a:r>
            <a:r>
              <a:rPr lang="en-US" dirty="0" err="1"/>
              <a:t>tous</a:t>
            </a:r>
            <a:r>
              <a:rPr lang="en-US" dirty="0"/>
              <a:t> les </a:t>
            </a:r>
            <a:r>
              <a:rPr lang="en-US" dirty="0" err="1"/>
              <a:t>quatre</a:t>
            </a:r>
            <a:r>
              <a:rPr lang="en-US" dirty="0"/>
              <a:t> </a:t>
            </a:r>
            <a:r>
              <a:rPr lang="en-US" dirty="0" err="1"/>
              <a:t>ans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La Coupe de Monde se </a:t>
            </a:r>
            <a:r>
              <a:rPr lang="en-US" dirty="0" err="1"/>
              <a:t>passe</a:t>
            </a:r>
            <a:r>
              <a:rPr lang="en-US" dirty="0"/>
              <a:t> </a:t>
            </a:r>
            <a:r>
              <a:rPr lang="en-US" dirty="0" err="1"/>
              <a:t>tous</a:t>
            </a:r>
            <a:r>
              <a:rPr lang="en-US" dirty="0"/>
              <a:t> les </a:t>
            </a:r>
            <a:r>
              <a:rPr lang="en-US" dirty="0" err="1"/>
              <a:t>quatre</a:t>
            </a:r>
            <a:r>
              <a:rPr lang="en-US" dirty="0"/>
              <a:t> ans. La coupe dernier </a:t>
            </a:r>
            <a:r>
              <a:rPr lang="en-US" dirty="0" err="1"/>
              <a:t>s’est</a:t>
            </a:r>
            <a:r>
              <a:rPr lang="en-US" dirty="0"/>
              <a:t> passé </a:t>
            </a:r>
            <a:r>
              <a:rPr lang="en-US" dirty="0" err="1"/>
              <a:t>en</a:t>
            </a:r>
            <a:r>
              <a:rPr lang="en-US" dirty="0"/>
              <a:t> 2018. </a:t>
            </a:r>
            <a:r>
              <a:rPr lang="en-US" dirty="0" err="1"/>
              <a:t>Quand</a:t>
            </a:r>
            <a:r>
              <a:rPr lang="en-US" dirty="0"/>
              <a:t> sera la </a:t>
            </a:r>
            <a:r>
              <a:rPr lang="en-US" dirty="0" err="1"/>
              <a:t>prochaine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9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 France, </a:t>
            </a:r>
            <a:r>
              <a:rPr lang="en-US" dirty="0" err="1"/>
              <a:t>est-il</a:t>
            </a:r>
            <a:r>
              <a:rPr lang="en-US" dirty="0"/>
              <a:t> plus </a:t>
            </a:r>
            <a:r>
              <a:rPr lang="en-US" dirty="0" err="1"/>
              <a:t>grande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moins</a:t>
            </a:r>
            <a:r>
              <a:rPr lang="en-US" dirty="0"/>
              <a:t> </a:t>
            </a:r>
            <a:r>
              <a:rPr lang="en-US" dirty="0" err="1"/>
              <a:t>grande</a:t>
            </a:r>
            <a:r>
              <a:rPr lang="en-US" dirty="0"/>
              <a:t> que Texas?</a:t>
            </a:r>
          </a:p>
          <a:p>
            <a:pPr marL="0" indent="0">
              <a:buNone/>
            </a:pPr>
            <a:r>
              <a:rPr lang="en-US" dirty="0"/>
              <a:t>Que </a:t>
            </a:r>
            <a:r>
              <a:rPr lang="en-US" dirty="0" err="1"/>
              <a:t>fais-tu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apprend</a:t>
            </a:r>
            <a:r>
              <a:rPr lang="en-US" dirty="0"/>
              <a:t> que le </a:t>
            </a:r>
            <a:r>
              <a:rPr lang="en-US" dirty="0" err="1"/>
              <a:t>jeu</a:t>
            </a:r>
            <a:r>
              <a:rPr lang="en-US" dirty="0"/>
              <a:t> </a:t>
            </a:r>
            <a:r>
              <a:rPr lang="en-US" dirty="0" err="1"/>
              <a:t>ultime</a:t>
            </a:r>
            <a:r>
              <a:rPr lang="en-US" dirty="0"/>
              <a:t> du Coup de Monde sera à la </a:t>
            </a:r>
            <a:r>
              <a:rPr lang="en-US" dirty="0" err="1"/>
              <a:t>télé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99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29630</TotalTime>
  <Words>330</Words>
  <Application>Microsoft Office PowerPoint</Application>
  <PresentationFormat>Widescreen</PresentationFormat>
  <Paragraphs>105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 Travail de cloche </vt:lpstr>
      <vt:lpstr>Bonjour!</vt:lpstr>
      <vt:lpstr>Pourquoi tombons-nous?</vt:lpstr>
      <vt:lpstr>PowerPoint Presentation</vt:lpstr>
      <vt:lpstr>Jean Moulin (1899 – 1943) was a hero of the French resistance during World War II. He was captured, tortured, and executed by the Nazis.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411</cp:revision>
  <cp:lastPrinted>2017-01-30T19:26:13Z</cp:lastPrinted>
  <dcterms:created xsi:type="dcterms:W3CDTF">2016-10-03T16:25:09Z</dcterms:created>
  <dcterms:modified xsi:type="dcterms:W3CDTF">2020-01-22T17:15:25Z</dcterms:modified>
</cp:coreProperties>
</file>