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31" r:id="rId3"/>
    <p:sldId id="391" r:id="rId4"/>
    <p:sldId id="392" r:id="rId5"/>
    <p:sldId id="383" r:id="rId6"/>
    <p:sldId id="368" r:id="rId7"/>
    <p:sldId id="384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Marius </a:t>
            </a:r>
            <a:r>
              <a:rPr lang="en-US" dirty="0" err="1"/>
              <a:t>Pontmercy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D8427-9AC6-4938-B27A-1913837D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C85D6-B0AC-4E04-B3D3-8BF877B9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2" y="1825625"/>
            <a:ext cx="1047915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0585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86D7-9F4C-47CE-A46C-46CF42C2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Beaucoup de gens </a:t>
            </a:r>
            <a:r>
              <a:rPr lang="en-US" sz="2800" b="1" dirty="0" err="1"/>
              <a:t>ont</a:t>
            </a:r>
            <a:r>
              <a:rPr lang="en-US" sz="2800" b="1" dirty="0"/>
              <a:t> </a:t>
            </a:r>
            <a:r>
              <a:rPr lang="en-US" sz="2800" b="1" dirty="0" err="1"/>
              <a:t>témoigné</a:t>
            </a:r>
            <a:r>
              <a:rPr lang="en-US" sz="2800" b="1" dirty="0"/>
              <a:t> </a:t>
            </a:r>
            <a:r>
              <a:rPr lang="en-US" sz="2800" b="1" dirty="0" err="1"/>
              <a:t>qu’ils</a:t>
            </a:r>
            <a:r>
              <a:rPr lang="en-US" sz="2800" b="1" dirty="0"/>
              <a:t> </a:t>
            </a:r>
            <a:r>
              <a:rPr lang="en-US" sz="2800" b="1" dirty="0" err="1"/>
              <a:t>ont</a:t>
            </a:r>
            <a:r>
              <a:rPr lang="en-US" sz="2800" b="1" dirty="0"/>
              <a:t> </a:t>
            </a:r>
            <a:r>
              <a:rPr lang="en-US" sz="2800" b="1" dirty="0" err="1"/>
              <a:t>reçu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guérison</a:t>
            </a:r>
            <a:r>
              <a:rPr lang="en-US" sz="2800" b="1" dirty="0"/>
              <a:t> </a:t>
            </a:r>
            <a:r>
              <a:rPr lang="en-US" sz="2800" b="1" dirty="0" err="1"/>
              <a:t>miraculeuse</a:t>
            </a:r>
            <a:r>
              <a:rPr lang="en-US" sz="2800" b="1" dirty="0"/>
              <a:t> à la </a:t>
            </a:r>
            <a:r>
              <a:rPr lang="en-US" sz="2800" b="1" dirty="0" err="1"/>
              <a:t>basillique</a:t>
            </a:r>
            <a:r>
              <a:rPr lang="en-US" sz="2800" b="1" dirty="0"/>
              <a:t> de Sainte-Anne de </a:t>
            </a:r>
            <a:r>
              <a:rPr lang="en-US" sz="2800" b="1" dirty="0" err="1"/>
              <a:t>Beaupré</a:t>
            </a:r>
            <a:r>
              <a:rPr lang="en-US" sz="2800" b="1" dirty="0"/>
              <a:t> qui se </a:t>
            </a:r>
            <a:r>
              <a:rPr lang="en-US" sz="2800" b="1" dirty="0" err="1"/>
              <a:t>trouve</a:t>
            </a:r>
            <a:r>
              <a:rPr lang="en-US" sz="2800" b="1" dirty="0"/>
              <a:t> un </a:t>
            </a:r>
            <a:r>
              <a:rPr lang="en-US" sz="2800" b="1" dirty="0" err="1"/>
              <a:t>peu</a:t>
            </a:r>
            <a:r>
              <a:rPr lang="en-US" sz="2800" b="1" dirty="0"/>
              <a:t> du </a:t>
            </a:r>
            <a:r>
              <a:rPr lang="en-US" sz="2800" b="1" dirty="0" err="1"/>
              <a:t>nord</a:t>
            </a:r>
            <a:r>
              <a:rPr lang="en-US" sz="2800" b="1" dirty="0"/>
              <a:t> de la </a:t>
            </a:r>
            <a:r>
              <a:rPr lang="en-US" sz="2800" b="1" dirty="0" err="1"/>
              <a:t>ville</a:t>
            </a:r>
            <a:r>
              <a:rPr lang="en-US" sz="2800" b="1" dirty="0"/>
              <a:t> de Québec.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DA8B4-ACA9-415B-9DB5-3718831E1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9CD0E-8536-4038-919C-5C08B2FB4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54" y="2054620"/>
            <a:ext cx="5582720" cy="37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9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038" y="2057400"/>
            <a:ext cx="5501185" cy="399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03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687" y="1223319"/>
            <a:ext cx="5103341" cy="480677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91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0345-C114-4567-8D53-53BC3707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AEF4-C52A-499F-80DD-26BF3AB2C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5762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Pourquoi M. </a:t>
            </a:r>
            <a:r>
              <a:rPr lang="fr-FR" dirty="0" err="1"/>
              <a:t>Gillenormand</a:t>
            </a:r>
            <a:r>
              <a:rPr lang="fr-FR" dirty="0"/>
              <a:t> ne crois pas que Marius est vraiment un baron?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32573</TotalTime>
  <Words>74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Beaucoup de gens ont témoigné qu’ils ont reçu une guérison miraculeuse à la basillique de Sainte-Anne de Beaupré qui se trouve un peu du nord de la ville de Québec.</vt:lpstr>
      <vt:lpstr>PowerPoint Presentation</vt:lpstr>
      <vt:lpstr>PowerPoint Presentation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414</cp:revision>
  <dcterms:created xsi:type="dcterms:W3CDTF">2016-10-03T16:25:09Z</dcterms:created>
  <dcterms:modified xsi:type="dcterms:W3CDTF">2020-01-22T22:01:33Z</dcterms:modified>
</cp:coreProperties>
</file>