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88" r:id="rId2"/>
    <p:sldId id="356" r:id="rId3"/>
    <p:sldId id="272" r:id="rId4"/>
    <p:sldId id="261" r:id="rId5"/>
    <p:sldId id="395" r:id="rId6"/>
    <p:sldId id="386" r:id="rId7"/>
    <p:sldId id="392" r:id="rId8"/>
    <p:sldId id="389" r:id="rId9"/>
    <p:sldId id="383" r:id="rId10"/>
    <p:sldId id="384" r:id="rId11"/>
    <p:sldId id="379" r:id="rId12"/>
    <p:sldId id="393" r:id="rId13"/>
    <p:sldId id="376" r:id="rId14"/>
    <p:sldId id="394" r:id="rId15"/>
    <p:sldId id="361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8"/>
            <p14:sldId id="356"/>
            <p14:sldId id="272"/>
            <p14:sldId id="261"/>
            <p14:sldId id="395"/>
            <p14:sldId id="386"/>
            <p14:sldId id="392"/>
            <p14:sldId id="389"/>
            <p14:sldId id="383"/>
            <p14:sldId id="384"/>
            <p14:sldId id="379"/>
            <p14:sldId id="393"/>
            <p14:sldId id="376"/>
            <p14:sldId id="394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voyagez</a:t>
            </a:r>
            <a:r>
              <a:rPr lang="en-US" dirty="0"/>
              <a:t> à la lune, qui </a:t>
            </a:r>
            <a:r>
              <a:rPr lang="en-US" dirty="0" err="1"/>
              <a:t>emmenez-vous</a:t>
            </a:r>
            <a:r>
              <a:rPr lang="en-US" dirty="0"/>
              <a:t> et </a:t>
            </a: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emportez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Bien </a:t>
            </a:r>
            <a:r>
              <a:rPr lang="en-US" dirty="0" err="1"/>
              <a:t>sûr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allez</a:t>
            </a:r>
            <a:r>
              <a:rPr lang="en-US" dirty="0"/>
              <a:t> à la lune. </a:t>
            </a:r>
            <a:r>
              <a:rPr lang="en-US" dirty="0" err="1"/>
              <a:t>Vous</a:t>
            </a:r>
            <a:r>
              <a:rPr lang="en-US" dirty="0"/>
              <a:t> ne </a:t>
            </a:r>
            <a:r>
              <a:rPr lang="en-US" dirty="0" err="1"/>
              <a:t>pouvez</a:t>
            </a:r>
            <a:r>
              <a:rPr lang="en-US" dirty="0"/>
              <a:t> pas dire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n’y</a:t>
            </a:r>
            <a:r>
              <a:rPr lang="en-US" dirty="0"/>
              <a:t> </a:t>
            </a:r>
            <a:r>
              <a:rPr lang="en-US" dirty="0" err="1"/>
              <a:t>allez</a:t>
            </a:r>
            <a:r>
              <a:rPr lang="en-US" dirty="0"/>
              <a:t> pas!</a:t>
            </a:r>
          </a:p>
        </p:txBody>
      </p:sp>
    </p:spTree>
    <p:extLst>
      <p:ext uri="{BB962C8B-B14F-4D97-AF65-F5344CB8AC3E}">
        <p14:creationId xmlns:p14="http://schemas.microsoft.com/office/powerpoint/2010/main" val="949226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Djibouti a </a:t>
            </a:r>
            <a:r>
              <a:rPr lang="en-US" sz="2800" b="1" dirty="0" err="1"/>
              <a:t>gagné</a:t>
            </a:r>
            <a:r>
              <a:rPr lang="en-US" sz="2800" b="1" dirty="0"/>
              <a:t> son independence </a:t>
            </a:r>
            <a:r>
              <a:rPr lang="en-US" sz="2800" b="1" dirty="0" err="1"/>
              <a:t>en</a:t>
            </a:r>
            <a:r>
              <a:rPr lang="en-US" sz="2800" b="1" dirty="0"/>
              <a:t> 1977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4429836" cy="4351338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00800" y="1924333"/>
            <a:ext cx="4135271" cy="425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33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172</a:t>
            </a:r>
          </a:p>
          <a:p>
            <a:pPr marL="0" indent="0" algn="ctr">
              <a:buNone/>
            </a:pPr>
            <a:r>
              <a:rPr lang="en-US" dirty="0"/>
              <a:t>Le basket</a:t>
            </a:r>
          </a:p>
        </p:txBody>
      </p:sp>
    </p:spTree>
    <p:extLst>
      <p:ext uri="{BB962C8B-B14F-4D97-AF65-F5344CB8AC3E}">
        <p14:creationId xmlns:p14="http://schemas.microsoft.com/office/powerpoint/2010/main" val="3463298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726E3D-E35A-4851-A5BA-5C009D161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AC1796-128A-48C4-9EC1-B49F481BB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Rangez-vous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ordre</a:t>
            </a:r>
            <a:r>
              <a:rPr lang="en-US" dirty="0"/>
              <a:t> de </a:t>
            </a:r>
            <a:r>
              <a:rPr lang="en-US" dirty="0" err="1"/>
              <a:t>taille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6848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418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Vive la fête!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2877"/>
            <a:ext cx="10515600" cy="4484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Vous faites une fête!</a:t>
            </a:r>
          </a:p>
          <a:p>
            <a:pPr marL="0" indent="0">
              <a:buNone/>
            </a:pPr>
            <a:r>
              <a:rPr lang="fr-FR" dirty="0"/>
              <a:t>Vous devez expliquer</a:t>
            </a:r>
          </a:p>
          <a:p>
            <a:pPr marL="0" indent="0">
              <a:buNone/>
            </a:pPr>
            <a:r>
              <a:rPr lang="fr-FR" dirty="0"/>
              <a:t>	Où est la fête?</a:t>
            </a:r>
          </a:p>
          <a:p>
            <a:pPr marL="0" indent="0">
              <a:buNone/>
            </a:pPr>
            <a:r>
              <a:rPr lang="fr-FR" dirty="0"/>
              <a:t>	Que célébrez-vous?</a:t>
            </a:r>
          </a:p>
          <a:p>
            <a:pPr marL="0" indent="0">
              <a:buNone/>
            </a:pPr>
            <a:r>
              <a:rPr lang="fr-FR" dirty="0"/>
              <a:t>	Qui vous amenez? (au moins trois qui sont très bien connu)</a:t>
            </a:r>
          </a:p>
          <a:p>
            <a:pPr marL="0" indent="0">
              <a:buNone/>
            </a:pPr>
            <a:r>
              <a:rPr lang="fr-FR" dirty="0"/>
              <a:t>	Les choses que vous apportez? (au moins trois choses)</a:t>
            </a:r>
          </a:p>
          <a:p>
            <a:pPr marL="0" indent="0">
              <a:buNone/>
            </a:pPr>
            <a:r>
              <a:rPr lang="fr-FR" dirty="0"/>
              <a:t>À la fin vous votez pour le groupe (pas le vôtre) qui a planifié la meilleure.</a:t>
            </a:r>
          </a:p>
          <a:p>
            <a:pPr marL="0" indent="0">
              <a:buNone/>
            </a:pPr>
            <a:r>
              <a:rPr lang="en-US" dirty="0"/>
              <a:t>	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9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365D-8866-4BB5-9EE8-24E0A4AA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DBB7A-326A-4E5E-AE95-34DF8C27C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99696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Translate into French: I will take my family to the Chateau Chambord and I will bring a French puppy (</a:t>
            </a:r>
            <a:r>
              <a:rPr lang="en-US" dirty="0" err="1"/>
              <a:t>chiot</a:t>
            </a:r>
            <a:r>
              <a:rPr lang="en-US" dirty="0"/>
              <a:t>) to America.</a:t>
            </a:r>
          </a:p>
        </p:txBody>
      </p:sp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vingt-huit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AVERTISSEMENT !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Stéphanie joue au basket!</a:t>
            </a:r>
          </a:p>
          <a:p>
            <a:pPr marL="0" indent="0" algn="ctr">
              <a:buNone/>
            </a:pPr>
            <a:r>
              <a:rPr lang="fr-FR" dirty="0"/>
              <a:t>Vive la fête!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66B8-E829-47E0-8914-C9980ED2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AVERTISSEMENT! AVERTISSEMENT!</a:t>
            </a:r>
            <a:br>
              <a:rPr lang="en-US" sz="2800" b="1" dirty="0"/>
            </a:br>
            <a:r>
              <a:rPr lang="en-US" sz="2800" b="1" dirty="0"/>
              <a:t>IL Y A DU DANGER WILL ROBINSON!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4760-75CF-46CE-910F-D86C2747F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Unit 5 Exam: Tuesday, February 4!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D91511-60BA-4C58-9713-70B8086E2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915" y="1825625"/>
            <a:ext cx="6293177" cy="327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8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symbolistes</a:t>
            </a:r>
            <a:r>
              <a:rPr lang="en-US" sz="2800" b="1" dirty="0"/>
              <a:t> </a:t>
            </a:r>
            <a:r>
              <a:rPr lang="en-US" sz="2800" b="1" dirty="0" err="1"/>
              <a:t>étaient</a:t>
            </a:r>
            <a:r>
              <a:rPr lang="en-US" sz="2800" b="1" dirty="0"/>
              <a:t> un </a:t>
            </a:r>
            <a:r>
              <a:rPr lang="en-US" sz="2800" b="1" dirty="0" err="1"/>
              <a:t>groupe</a:t>
            </a:r>
            <a:r>
              <a:rPr lang="en-US" sz="2800" b="1" dirty="0"/>
              <a:t> de </a:t>
            </a:r>
            <a:r>
              <a:rPr lang="en-US" sz="2800" b="1" dirty="0" err="1"/>
              <a:t>poètes</a:t>
            </a:r>
            <a:r>
              <a:rPr lang="en-US" sz="2800" b="1" dirty="0"/>
              <a:t> du XIX siècle qui </a:t>
            </a:r>
            <a:r>
              <a:rPr lang="en-US" sz="2800" b="1" dirty="0" err="1"/>
              <a:t>écrivaient</a:t>
            </a:r>
            <a:r>
              <a:rPr lang="en-US" sz="2800" b="1" dirty="0"/>
              <a:t> des aspects </a:t>
            </a:r>
            <a:r>
              <a:rPr lang="en-US" sz="2800" b="1" dirty="0" err="1"/>
              <a:t>cruelles</a:t>
            </a:r>
            <a:r>
              <a:rPr lang="en-US" sz="2800" b="1" dirty="0"/>
              <a:t> de la vie au temps de la revolution </a:t>
            </a:r>
            <a:r>
              <a:rPr lang="en-US" sz="2800" b="1" dirty="0" err="1"/>
              <a:t>industrielle</a:t>
            </a:r>
            <a:r>
              <a:rPr lang="en-US" sz="2800" b="1" dirty="0"/>
              <a:t>.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913" y="2113005"/>
            <a:ext cx="5548183" cy="364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77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“La plus belle des ruses du </a:t>
            </a:r>
            <a:r>
              <a:rPr lang="en-US" sz="2800" b="1" dirty="0" err="1"/>
              <a:t>diable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 err="1"/>
              <a:t>est</a:t>
            </a:r>
            <a:r>
              <a:rPr lang="en-US" sz="2800" b="1" dirty="0"/>
              <a:t> de </a:t>
            </a:r>
            <a:r>
              <a:rPr lang="en-US" sz="2800" b="1" dirty="0" err="1"/>
              <a:t>vous</a:t>
            </a:r>
            <a:r>
              <a:rPr lang="en-US" sz="2800" b="1" dirty="0"/>
              <a:t> persuader </a:t>
            </a:r>
            <a:r>
              <a:rPr lang="en-US" sz="2800" b="1" dirty="0" err="1"/>
              <a:t>qu’il</a:t>
            </a:r>
            <a:r>
              <a:rPr lang="en-US" sz="2800" b="1" dirty="0"/>
              <a:t> </a:t>
            </a:r>
            <a:r>
              <a:rPr lang="en-US" sz="2800" b="1" dirty="0" err="1"/>
              <a:t>n’existe</a:t>
            </a:r>
            <a:r>
              <a:rPr lang="en-US" sz="2800" b="1" dirty="0"/>
              <a:t> pas”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8671" y="2088291"/>
            <a:ext cx="3701011" cy="381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70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au printemps</a:t>
            </a:r>
          </a:p>
          <a:p>
            <a:pPr marL="0" indent="0">
              <a:buNone/>
            </a:pPr>
            <a:r>
              <a:rPr lang="fr-FR" dirty="0"/>
              <a:t>en automne, en hiver, en été</a:t>
            </a:r>
          </a:p>
          <a:p>
            <a:pPr marL="0" indent="0">
              <a:buNone/>
            </a:pPr>
            <a:r>
              <a:rPr lang="fr-FR" dirty="0"/>
              <a:t>en mars</a:t>
            </a:r>
          </a:p>
          <a:p>
            <a:pPr marL="0" indent="0">
              <a:buNone/>
            </a:pPr>
            <a:r>
              <a:rPr lang="fr-FR" dirty="0"/>
              <a:t>mercredi</a:t>
            </a:r>
          </a:p>
          <a:p>
            <a:pPr marL="0" indent="0">
              <a:buNone/>
            </a:pPr>
            <a:r>
              <a:rPr lang="fr-FR" dirty="0"/>
              <a:t>le soir, la nuit, le matin, l’après-midi</a:t>
            </a:r>
          </a:p>
          <a:p>
            <a:pPr marL="0" indent="0">
              <a:buNone/>
            </a:pPr>
            <a:r>
              <a:rPr lang="fr-FR" dirty="0"/>
              <a:t>au XXI (vingt et unième) siècle.</a:t>
            </a:r>
          </a:p>
          <a:p>
            <a:pPr marL="0" indent="0">
              <a:buNone/>
            </a:pPr>
            <a:r>
              <a:rPr lang="fr-FR" dirty="0"/>
              <a:t>en 2020</a:t>
            </a:r>
          </a:p>
        </p:txBody>
      </p:sp>
    </p:spTree>
    <p:extLst>
      <p:ext uri="{BB962C8B-B14F-4D97-AF65-F5344CB8AC3E}">
        <p14:creationId xmlns:p14="http://schemas.microsoft.com/office/powerpoint/2010/main" val="348497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ville</a:t>
            </a:r>
            <a:r>
              <a:rPr lang="en-US" sz="2800" b="1" dirty="0"/>
              <a:t> Québec a </a:t>
            </a:r>
            <a:r>
              <a:rPr lang="en-US" sz="2800" b="1" dirty="0" err="1"/>
              <a:t>eu</a:t>
            </a:r>
            <a:r>
              <a:rPr lang="en-US" sz="2800" b="1" dirty="0"/>
              <a:t> </a:t>
            </a:r>
            <a:r>
              <a:rPr lang="en-US" sz="2800" b="1" dirty="0" err="1"/>
              <a:t>fondé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1608 par Samuel de Champlain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64573" y="1825625"/>
            <a:ext cx="3725839" cy="39473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526" y="1825626"/>
            <a:ext cx="4326340" cy="422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0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29571</TotalTime>
  <Words>231</Words>
  <Application>Microsoft Office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 Travail de cloche </vt:lpstr>
      <vt:lpstr>Bonjour!</vt:lpstr>
      <vt:lpstr>Pourquoi tombons-nous?</vt:lpstr>
      <vt:lpstr>PowerPoint Presentation</vt:lpstr>
      <vt:lpstr>AVERTISSEMENT! AVERTISSEMENT! IL Y A DU DANGER WILL ROBINSON!</vt:lpstr>
      <vt:lpstr>Les symbolistes étaient un groupe de poètes du XIX siècle qui écrivaient des aspects cruelles de la vie au temps de la revolution industrielle. </vt:lpstr>
      <vt:lpstr>“La plus belle des ruses du diable  est de vous persuader qu’il n’existe pas”</vt:lpstr>
      <vt:lpstr>PowerPoint Presentation</vt:lpstr>
      <vt:lpstr>La ville Québec a eu fondé en 1608 par Samuel de Champlain</vt:lpstr>
      <vt:lpstr>Djibouti a gagné son independence en 1977</vt:lpstr>
      <vt:lpstr>PowerPoint Presentation</vt:lpstr>
      <vt:lpstr>PowerPoint Presentation</vt:lpstr>
      <vt:lpstr>Vive la fête!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411</cp:revision>
  <cp:lastPrinted>2017-01-26T17:05:00Z</cp:lastPrinted>
  <dcterms:created xsi:type="dcterms:W3CDTF">2016-10-03T16:25:09Z</dcterms:created>
  <dcterms:modified xsi:type="dcterms:W3CDTF">2020-01-26T20:28:53Z</dcterms:modified>
</cp:coreProperties>
</file>