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400" r:id="rId4"/>
    <p:sldId id="399" r:id="rId5"/>
    <p:sldId id="401" r:id="rId6"/>
    <p:sldId id="402" r:id="rId7"/>
    <p:sldId id="351" r:id="rId8"/>
    <p:sldId id="393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faire un revolution pour </a:t>
            </a:r>
            <a:r>
              <a:rPr lang="en-US" dirty="0" err="1"/>
              <a:t>renverser</a:t>
            </a:r>
            <a:r>
              <a:rPr lang="en-US" dirty="0"/>
              <a:t> les capitaines de LCHS. Que sera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dévise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trente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13A7-EE8C-41C3-83DB-C10F9DE0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B222-DD4B-403F-A836-7DD0A3FA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68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27EB-43CF-4142-AC02-E1C1B4D6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F76A-D839-4977-AE56-75FAA0A5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an exam covering </a:t>
            </a:r>
            <a:r>
              <a:rPr lang="en-US" i="1" dirty="0"/>
              <a:t>Les Misérables </a:t>
            </a:r>
            <a:r>
              <a:rPr lang="en-US" dirty="0"/>
              <a:t>and all other material discussed in class Tuesday, February 4.</a:t>
            </a:r>
          </a:p>
        </p:txBody>
      </p:sp>
    </p:spTree>
    <p:extLst>
      <p:ext uri="{BB962C8B-B14F-4D97-AF65-F5344CB8AC3E}">
        <p14:creationId xmlns:p14="http://schemas.microsoft.com/office/powerpoint/2010/main" val="34561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6086-E0B1-443A-A176-45116E4A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Et </a:t>
            </a:r>
            <a:r>
              <a:rPr lang="en-US" sz="2800" b="1" dirty="0" err="1"/>
              <a:t>maintenant</a:t>
            </a:r>
            <a:r>
              <a:rPr lang="en-US" sz="2800" b="1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0DAC-5F7C-43F6-B41D-0DA2761D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6086-E0B1-443A-A176-45116E4A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Et </a:t>
            </a:r>
            <a:r>
              <a:rPr lang="en-US" sz="2800" b="1" dirty="0" err="1"/>
              <a:t>maintenant</a:t>
            </a:r>
            <a:br>
              <a:rPr lang="en-US" sz="2800" b="1" dirty="0"/>
            </a:br>
            <a:r>
              <a:rPr lang="en-US" sz="2800" b="1" dirty="0"/>
              <a:t>VOICI JACK!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0DAC-5F7C-43F6-B41D-0DA2761DE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47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F44691-D21B-4D34-A541-7AF06F33C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665" y="1926535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3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Misérables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106-2017-42FD-A6FC-035A13FC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48BB-63AB-40DE-BB3A-86D403A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881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Thénardier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plus au prison. </a:t>
            </a:r>
            <a:r>
              <a:rPr lang="en-US" dirty="0" err="1"/>
              <a:t>Pensez-Vous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servi</a:t>
            </a:r>
            <a:r>
              <a:rPr lang="en-US" dirty="0"/>
              <a:t> son condemnation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enfuit</a:t>
            </a:r>
            <a:r>
              <a:rPr lang="en-US" dirty="0"/>
              <a:t>? </a:t>
            </a:r>
            <a:r>
              <a:rPr lang="en-US"/>
              <a:t>Pourquoi?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31640</TotalTime>
  <Words>102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Travail de cloche </vt:lpstr>
      <vt:lpstr>Bonjour!</vt:lpstr>
      <vt:lpstr>PowerPoint Presentation</vt:lpstr>
      <vt:lpstr>PowerPoint Presentation</vt:lpstr>
      <vt:lpstr>Et maintenant…</vt:lpstr>
      <vt:lpstr>Et maintenant VOICI JACK!</vt:lpstr>
      <vt:lpstr>Les Misérables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419</cp:revision>
  <dcterms:created xsi:type="dcterms:W3CDTF">2016-10-03T16:25:09Z</dcterms:created>
  <dcterms:modified xsi:type="dcterms:W3CDTF">2020-01-30T23:47:42Z</dcterms:modified>
</cp:coreProperties>
</file>