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2" r:id="rId2"/>
    <p:sldId id="331" r:id="rId3"/>
    <p:sldId id="402" r:id="rId4"/>
    <p:sldId id="390" r:id="rId5"/>
    <p:sldId id="394" r:id="rId6"/>
    <p:sldId id="403" r:id="rId7"/>
    <p:sldId id="386" r:id="rId8"/>
    <p:sldId id="383" r:id="rId9"/>
    <p:sldId id="382" r:id="rId10"/>
    <p:sldId id="393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402"/>
            <p14:sldId id="390"/>
            <p14:sldId id="394"/>
            <p14:sldId id="403"/>
            <p14:sldId id="386"/>
            <p14:sldId id="383"/>
            <p14:sldId id="382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bien </a:t>
            </a:r>
            <a:r>
              <a:rPr lang="en-US" dirty="0" err="1"/>
              <a:t>connu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embaucher</a:t>
            </a:r>
            <a:r>
              <a:rPr lang="en-US" dirty="0"/>
              <a:t>. Que sera son poste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employé</a:t>
            </a:r>
            <a:r>
              <a:rPr lang="en-US" dirty="0"/>
              <a:t>(e)?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8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951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the sentence “</a:t>
            </a:r>
            <a:r>
              <a:rPr lang="en-US" dirty="0" err="1"/>
              <a:t>Dès</a:t>
            </a:r>
            <a:r>
              <a:rPr lang="en-US" dirty="0"/>
              <a:t> que les classes </a:t>
            </a:r>
            <a:r>
              <a:rPr lang="en-US" dirty="0" err="1"/>
              <a:t>finiront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F9FE-B72F-4F0B-B90E-B4B7D648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BC4CC-987A-4EBD-8F42-C282DCF00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63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Série Noire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émission</a:t>
            </a:r>
            <a:r>
              <a:rPr lang="en-US" sz="2800" b="1" dirty="0"/>
              <a:t> </a:t>
            </a:r>
            <a:r>
              <a:rPr lang="en-US" sz="2800" b="1" dirty="0" err="1"/>
              <a:t>québecoise</a:t>
            </a:r>
            <a:r>
              <a:rPr lang="en-US" sz="2800" b="1" dirty="0"/>
              <a:t> qui </a:t>
            </a:r>
            <a:r>
              <a:rPr lang="en-US" sz="2800" b="1" dirty="0" err="1"/>
              <a:t>s’agit</a:t>
            </a:r>
            <a:r>
              <a:rPr lang="en-US" sz="2800" b="1" dirty="0"/>
              <a:t> de deux </a:t>
            </a:r>
            <a:r>
              <a:rPr lang="en-US" sz="2800" b="1" dirty="0" err="1"/>
              <a:t>scénaristes</a:t>
            </a:r>
            <a:r>
              <a:rPr lang="en-US" sz="2800" b="1" dirty="0"/>
              <a:t> qui </a:t>
            </a:r>
            <a:r>
              <a:rPr lang="en-US" sz="2800" b="1" dirty="0" err="1"/>
              <a:t>devienne</a:t>
            </a:r>
            <a:r>
              <a:rPr lang="en-US" sz="2800" b="1" dirty="0"/>
              <a:t> </a:t>
            </a:r>
            <a:r>
              <a:rPr lang="en-US" sz="2800" b="1" dirty="0" err="1"/>
              <a:t>déliquents</a:t>
            </a:r>
            <a:r>
              <a:rPr lang="en-US" sz="2800" b="1" dirty="0"/>
              <a:t> </a:t>
            </a:r>
            <a:r>
              <a:rPr lang="fr-FR" sz="2800" b="1" dirty="0"/>
              <a:t>afin de trouver de nouvelles choses à écrire.</a:t>
            </a:r>
            <a:r>
              <a:rPr lang="en-US" sz="2800" b="1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4C5D0-9AC2-42A6-9925-B359D59A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C4B2-AE3A-4987-B7C7-7E2C5C5F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F94A-652D-4B73-90DF-D39D2123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when</a:t>
            </a:r>
          </a:p>
          <a:p>
            <a:pPr marL="0" indent="0">
              <a:buNone/>
            </a:pPr>
            <a:r>
              <a:rPr lang="en-US" dirty="0"/>
              <a:t>When Justin builds his dam, he will buy furniture.</a:t>
            </a:r>
          </a:p>
          <a:p>
            <a:pPr marL="0" indent="0">
              <a:buNone/>
            </a:pPr>
            <a:r>
              <a:rPr lang="fr-FR" dirty="0"/>
              <a:t>Quand Justin construira son barrage, il </a:t>
            </a:r>
            <a:r>
              <a:rPr lang="fr-FR" dirty="0" err="1"/>
              <a:t>achetera</a:t>
            </a:r>
            <a:r>
              <a:rPr lang="fr-FR" dirty="0"/>
              <a:t> des meubles.</a:t>
            </a:r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as soon as</a:t>
            </a:r>
          </a:p>
          <a:p>
            <a:pPr marL="0" indent="0">
              <a:buNone/>
            </a:pPr>
            <a:r>
              <a:rPr lang="en-US" dirty="0"/>
              <a:t>As soon as I find my keys, I will drive to Loveland.</a:t>
            </a:r>
          </a:p>
          <a:p>
            <a:pPr marL="0" indent="0">
              <a:buNone/>
            </a:pPr>
            <a:r>
              <a:rPr lang="fr-FR" dirty="0"/>
              <a:t>Dès que je trouverai mes clés, je conduirai à Loveland.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E321-BC33-43C5-B11D-52C5C938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histoire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C56D-ACB4-4E14-8D7D-AADFD7F8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793"/>
            <a:ext cx="10515600" cy="45571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postuliez</a:t>
            </a:r>
            <a:r>
              <a:rPr lang="en-US" dirty="0"/>
              <a:t> pour un </a:t>
            </a:r>
            <a:r>
              <a:rPr lang="en-US" dirty="0" err="1"/>
              <a:t>emploi</a:t>
            </a:r>
            <a:r>
              <a:rPr lang="en-US" dirty="0"/>
              <a:t>, que </a:t>
            </a:r>
            <a:r>
              <a:rPr lang="en-US" dirty="0" err="1"/>
              <a:t>souligneriez-vous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24216"/>
            <a:ext cx="5090984" cy="32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En classe jeudi, le treize février, vous écrirez une lettre de motivation pour un poste que vous n'aurez probablement jamais.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36883</TotalTime>
  <Words>181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Travail de cloche</vt:lpstr>
      <vt:lpstr>Bonjour!</vt:lpstr>
      <vt:lpstr>PowerPoint Presentation</vt:lpstr>
      <vt:lpstr>Série Noire est une émission québecoise qui s’agit de deux scénaristes qui devienne déliquents afin de trouver de nouvelles choses à écrire. </vt:lpstr>
      <vt:lpstr>PowerPoint Presentation</vt:lpstr>
      <vt:lpstr>une histoire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456</cp:revision>
  <cp:lastPrinted>2017-02-06T17:29:39Z</cp:lastPrinted>
  <dcterms:created xsi:type="dcterms:W3CDTF">2016-10-03T16:25:09Z</dcterms:created>
  <dcterms:modified xsi:type="dcterms:W3CDTF">2020-02-06T22:03:14Z</dcterms:modified>
</cp:coreProperties>
</file>