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2" r:id="rId2"/>
    <p:sldId id="331" r:id="rId3"/>
    <p:sldId id="402" r:id="rId4"/>
    <p:sldId id="400" r:id="rId5"/>
    <p:sldId id="408" r:id="rId6"/>
    <p:sldId id="387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2"/>
            <p14:sldId id="331"/>
            <p14:sldId id="402"/>
            <p14:sldId id="400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7T19:32:44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21336 9429 298 0,'0'0'0'0,"0"0"12"0,0 0-3 0,0 0 1 0</inkml:trace>
  <inkml:trace contextRef="#ctx0" brushRef="#br0" timeOffset="1739.583">21230 9420 1090 0,'-3'0'24'0,"-1"0"4"0,4 0 2 0,-3 0 2 0,-1-3-32 0,4 3 0 0,0 0 0 0,0 0 0 16,0 0 17-16,0-6-2 0,0-4-1 0,4 7 0 15,-4 3-14-15,0 0 0 0,0 0 8 0,0 0-8 16,0 0-10-16,0 0-5 0,0 0-1 0,7 0 0 16,-7 0-19-16,0 0-4 0,0 0-1 0,7 3 0 0,-7-3 40 15,0 0 0-15,0 0 0 0,0 0 8 0,0 0 30 16,0 0 6-16,0 0 0 0,0 0 1 0,0 0 9 15,-7 0 2-15,0 0 0 0,0 0 0 0,-1 0-16 0,1 0-4 16,-3-3 0-16,-1 3 0 0,4-3-22 0,-3 0-5 16,3 0-1-16,-4 3 0 0,0-3-8 0,1-1 0 15,-1 4 0-15,1 0-11 0,-1 0-5 0,0-3-2 16,-3 3 0-16,4 0 0 16,-1 3-8-16,-3 1-2 0,0-1 0 0,0 3 0 0,3-3 13 0,-3 0 3 15,0 4 0-15,0-4 0 0,0 6 12 0,0 0 0 0,0-9-10 16,0 10 10-16,-4-1 0 0,4-2 10 15,3-1-1-15,-3 0 0 0,7 0 20 0,-4-2 4 0,4-4 1 16,0 6 0-16,7-6-21 0,-7 3-4 0,7-3-1 0,0 0 0 16,0 0-8-16,-7 3-11 0,0 3 3 0,4 1 0 15,-4 2 0-15,7-9 0 0,0 0 0 0,0 0 0 16,-8 6-4-16,1-3 0 0,0 4 0 0,0 2 0 31,0 7-19-31,0-4-4 0,0-2-1 0,0 5 0 16,-3 1-20-16,-1 3-5 0,0 0-1 0,-3-1 0 0,0 8 42 0,0-8 8 0,0-2 1 0,0 0 1 15,0-1 33-15,0-2 6 0,3 3 2 0,-3-4 0 16,3 1 12-16,1-4 2 0,-1 1 1 0,4-1 0 16,0 3-20-16,0-2-4 0,0-1-1 0,0 1 0 15,7 2-21-15,-4-2 0 0,4-1 0 0,-3-3 0 16,3 4 0-16,-4-1-13 0,4 7 1 0,0-4 1 16,0 1 3-16,0-4 0 0,0 4 0 0,-3-1 0 0,-1 4 8 15,4 0-12-15,-3-7 12 0,-1 10-12 0,1 0 12 0,-4-7 0 16,3 4 0-16,1 0 0 15,-5-4 31-15,5 1 1 0,-4-1 1 0,3 4 0 0,-3-7 19 0,4 1 4 16,-1-1 1-16,1-3 0 0,-1 4-21 16,1 2-4-16,-1-5 0 0,4 2-1 0,-3-3-31 0,3 4 0 15,3-4 0-15,-3 7 0 0,4-4-9 0,-4 0-8 16,0 1-2-16,3-1 0 0,-3 1 2 0,4-1 0 16,-1 4 0-16,-3-1 0 0,4 1 2 0,-4-1 1 15,3-6 0-15,1 1 0 0,-1 2 14 0,1 1 0 16,-1-4 0-16,4 3 0 0,-3 1 0 0,0 5-9 15,-1-5 1-15,1-1 0 0,-1 1 36 0,1-4 8 16,-1 0 2-16,1 3 0 0,-1-2-22 0,4 2-5 0,-3-3-1 0,-1 4 0 16,4-7-10-16,-3 3 0 0,6 1 0 0,-2-4 0 15,-1 6-14-15,0-3-2 0,0-3 0 0,0 7 0 16,3-10 0-16,-3 9-1 0,4-9 0 0,-4 7 0 16,4-1 17-16,-4-3 0 0,3 0-8 0,1 0 8 15,-4 0 12-15,7-3 7 0,-3 7 1 0,-1-4 0 16,1 3-12-16,-1-3-8 0,1 0 12 0,0 4-12 15,3-1 8-15,-4 0-8 0,1 0 0 0,-1 1 0 16,4 2 0-16,-3-3 0 0,-4-3 0 0,0-3 0 16,4 7 16-16,-4-7-3 0,0 0-1 0,0 0 0 15,4 0 3-15,-4 0 0 0,0 0 0 0,0-7 0 16,0 7-15-16,0 0 9 0,0 0-9 0,0-3 8 16,0 3-8-16,0-6 0 0,0 6 0 0,-7 0 8 15,0 0-8-15,4 0 12 0,-4 0-12 0,7 0 12 0,-4 0-12 0,4 0 10 16,-7 0-10-16,7 0 10 0,0-3-10 0,0 3 0 15,0 0-10-15,4 0 10 0,-4 0-9 0,0-3 9 16,4 3-8-16,-1-3 8 0,-3 3-8 0,4 0 8 16,0-3-8-16,-1-1 8 0,1 1 0 0,-1 0 0 15,1-3 0-15,-1 3 0 0,1-7 0 0,-4 4 0 16,4 0 0-16,-1-4 8 0,1 4 10 0,-4 0 2 16,0-7 1-16,4 4 0 0,-4-1-21 0,0 1 0 15,0 0 0-15,0-1 0 0,0 4 0 0,0-3 0 16,0-4 0-16,0 0 0 0,4 4 0 0,-1-3 0 15,1-1 0-15,3-3 0 16,0 1-21-16,0-4-9 0,0 3-2 0,0 0 0 0,0 4 21 0,1-1 11 0,-1 1-12 16,0 2 12-16,0 1 0 0,-4 0 0 15,1-4 0-15,0 4 0 0,-4-1 0 0,0 4 0 0,0-3 10 0,-4 2-2 16,4-2 13-16,-3 3 3 0,-1-4 1 0,1 4 0 16,-1-3-3-16,1-1-1 0,-4-2 0 0,0 8 0 15,0-2-9-15,0-3-3 0,0-1 0 0,0-2 0 16,0-1 5-16,4 1 1 0,-4-4 0 0,3 4 0 15,1-4-4-15,3-3-1 0,-4 3 0 0,4-2 0 16,-3 5-10-16,3 0 0 0,-4-2 0 0,1-1 0 16,-1 4 0-16,1-1 0 0,-1 4 0 0,-3 2 0 15,0-2 0-15,0 0 8 0,-3-1-8 0,3 7 8 16,0 3-8-16,-7-9 0 0,3-1 0 0,1 4 0 16,-4-3 0-16,3 2 10 0,1 1-10 0,-4 0 10 15,3-4-10-15,1 1 0 0,-1-1 0 0,4-2 0 16,0 3 0-16,0-1 0 0,0 1-9 0,0-4 9 15,4 1 0-15,-4-4 0 0,3 0 0 0,-3-3 0 16,4 4 0-16,-1-1 0 0,4-3 12 0,-7 7-3 0,4-4 0 16,-4 0 0-16,0 1 0 0,0-1 0 0,0 4-9 15,0-1 0-15,-4-3 9 0,1 7-9 0,3-1 17 0,-4 1-1 16,1-3 0-16,-1 2 0 0,1 4 0 0,-4-4 0 16,3 1 0-16,-3-3 0 0,3 5-16 0,-3-2 8 15,4-1-8-15,-1 4 0 0,-3-3 0 0,4 2 0 16,-1-2 0-16,1 0-12 0,-1-1 12 0,1 7 0 15,-1-6-10-15,1 2 10 0,-1-2 0 0,4 0-11 16,0-1 11-16,0 1-8 0,0-1 8 0,0 1 0 16,0-4 0-16,0 4 0 0,0 6 0 0,0-3 0 0,0 6 0 0,-3-10 0 15,3 1 0-15,0 6 0 0,-4-7 0 0,4 4 0 16,-4 3 8-16,1-3-8 0,-4-1 10 0,3 4-10 16,1-3 10-16,-4 3-10 0,3 3 10 0,4 0-10 15,-10-3 0-15,3 3 0 0,0 3 0 0,-4-3 0 16,4 0-8-16,0 0-2 0,-4 0 0 0,1 3 0 15,3 0 10-15,-4 0 0 0,0-3 0 0,1 0 0 16,3 3 0-16,-4-3 8 0,1-3-8 0,-1 0 0 16,-3 3 0-16,0 0 0 0,0-3 0 0,0 3 0 15,-4 0-8-15,4-3 8 0,-4 3-8 0,1 0 8 16,2 0-12-16,-2 3 2 0,-4 0 1 0,3 0 0 16,0-3 9-16,1 6-12 0,-1-2 12 0,0 2-12 15,1 0 12-15,-1 0-8 0,-3 4 8 0,0-1-8 16,3 1 8-16,1-1 0 0,-5 0-9 0,5 4 9 0,3-4-17 15,-4 1 1-15,4-1 0 0,0 1 0 16,0-4-3-16,0 3 0 0,-1-2 0 0,5-1 0 0,-1 0-1 16,1-3 0-16,-1 4 0 0,4-4 0 15,0-3-93-15,-4 9-19 16,4-9-4-16</inkml:trace>
  <inkml:trace contextRef="#ctx0" brushRef="#br0" timeOffset="14980.35">11543 12947 526 0,'0'0'15'0,"-7"7"3"0,7-7-18 0,-7 6 0 0,7-6 0 0,-7 6 0 16,0 4 39-16,0-4 4 0,7-6 1 0,-7 3 0 16,0 3-36-16,-1-2-8 0,1 2 0 0,7-6 0 15,-7 0 0-15,0-3-16 0,0 0 4 0,4-1 1 16,-1-2 11-16,4 6-13 0,-3-3 5 0,3 3 8 15,0 0 0-15,-7-3 15 0,3 0-1 0,4 3 0 16,0 0-4-16,0 0-1 0,0 0 0 0,0 0 0 16,0 0-9-16,0 0 0 0,0 0 0 0,-3 6 8 15,3-6-8-15,-8 6 0 0,5 4 0 0,3-1 0 16,-4-3 0-16,4-6 0 0,0 10 0 0,0-7 0 16,0-3 0-16,-3 9 0 0,3 1 0 0,0-1 8 15,0 1 12-15,0-4 3 0,-4 0 0 0,4 3 0 16,0-9 8-16,-3 10 1 0,3 2 1 0,-4-2 0 15,4-10-7-15,0 0-2 0,-3 9 0 0,-1-3 0 0,-3 4-3 16,4-1-1-16,-1 1 0 0,1-1 0 0,-1 1-11 16,1-1-9-16,-1 0 12 0,-3 4-12 0,3-4 0 0,1 4 0 15,-4-1 0-15,0 4 0 0,0-3 0 0,0 5 0 16,0-5-9-16,3 9 9 0,-3-6-9 0,0-1 9 16,0-2-10-16,0-1 10 0,0 4-14 0,3-3 3 15,-3-4 1-15,4 7 0 0,-1-4 10 0,1-2-10 16,-1-1 10-16,4 4-10 0,0-4 10 0,0 0 0 15,-3 1 0-15,3-1-8 0,0 1 8 0,0-10 0 16,0 0 0-16,0 9 8 0,0 0-8 0,0 1 0 16,0-1 0-16,0-3 0 0,0 4 0 0,0-1 0 0,3 1 0 15,-3-1 0-15,0-9 0 0,4 6 0 16,-4 1 0-16,0 2 0 0,0-9 13 0,0 6-1 0,3 4-1 16,1-4 0-16,-1 3-2 0,1 1 0 0,3-4 0 0,-4-3 0 15,1 7-9-15,3-1 8 0,-4-3-8 0,5 4 8 16,-1-7-8-16,0 3 0 0,0 0 0 0,0 1 0 15,0-1 0-15,3-3 0 0,-3 0 0 0,-3 0 0 16,3 0 0-16,0 1 0 0,0-4 0 0,-3 3 8 16,3-3-8-16,0 3 0 0,0-3 0 0,-7 0 8 15,0 0-8-15,0 0 0 0,3 6 0 0,-3-6 0 16,0 0 0-16,0 0 8 0,0 0-8 0,0 0 8 16,4 10-8-16,-4-10 0 0,0 0 0 0,0 6 0 15,0 0 0-15,0-6 8 0,0 0-8 0,0 0 0 16,0 0 10-16,0 0-10 0,0 0 12 0,0 0-12 0,0 0 13 0,0 0-4 15,0 0-1-15,0 0 0 0,0 0-8 0,0 0 0 16,0 0 0-16,0 0 0 0,0 0 0 0,3 3 0 16,4-3 0-16,-3 0 0 0,-4 0 0 0,0 0 0 15,0 0 0-15,7 0 0 0,0 0 0 0,-7 0 0 16,0 0 9-16,4 6-9 0,3-6 0 0,-4 4 0 16,-3-4 0-16,0 0 0 0,7 0 0 0,-7 0-8 15,4-4 8-15,-4 4-12 0,0 0 12 0,0 0 0 16,0 0 0-16,0 0 0 0,0 0 0 0,0 0 0 15,3-6 0-15,-3 6 0 0,0 0 0 0,0 0 0 16,4 0 0-16,3 0 0 0,-4-3 0 0,-3 3 0 16,0 0 0-16,0 0 0 0,8 0 0 0,-8 0 0 0,0 0 8 0,0 0-8 15,3 3 0-15,-3-3 8 0,7 0-8 0,-7 0 0 16,4 0 9-16,-4 0-9 0,0 0 12 0,7 6-12 16,0-6 36-16,-7 0 1 0,0 0 0 0,0 0 0 15,0 0-14-15,3 4-3 0,-3-4-1 0,7 0 0 16,0 0-3-16,-3 0 0 0,3 0 0 0,0-4 0 15,-3 4-16-15,-1-6 0 0,4 3 8 0,0 3-8 16,-7 0 10-16,7-6-2 0,-3 3 0 0,3 0 0 16,0-1 0-16,-7 4 0 0,0 0 0 0,7-3 0 15,0 0 0-15,-4 3-8 0,-3 0 12 0,0 0-4 16,8 0 0-16,-1 0-8 0,0 3 12 0,-7-3-4 16,0 0-8-16,0 0 8 0,3 3-8 0,4-3 8 15,-3 0-8-15,-4 0 0 0,0 0 0 0,0 0 8 16,7 0-8-16,-7 0 0 0,3 0 0 0,4 0 0 15,-3 0 0-15,-4 0 0 0,0 0 0 0,0 0 8 16,0 0-8-16,0 0 0 0,0 0 9 0,7 4-9 0,-3-4 27 0,-4 0 1 16,0 0 0-16,3 0 0 0,4 0-12 0,-7 0-3 15,0 0 0-15,0 0 0 0,7 0-13 0,-3 0 0 16,-4 0 0-16,7 6 0 0,0 3 0 0,0 1-12 16,0-20 12-16,-4 7-10 0,5-3 0 0,-5 6 0 15,1 0 0-15,-1 0 0 0,4-3 10 0,-7 6-13 16,4-3 5-16,-1 0 8 0,1 0-16 0,-1 0 5 15,-3 0 1-15,0 0 0 0,4 0 10 0,-4 0 0 16,0 0 0-16,0 0-8 0,0 0 8 0,3 0 0 16,1 0 0-16,-4 0 0 0,3 0 0 0,-3 0 0 0,0 0 0 0,0 0 0 15,4 9 0-15,-1-9 0 0,-3 0 0 0,0 0 0 16,7 6 0-16,-7-6 0 0,0 0 0 0,4 4-8 16,-4-4 8-16,4 6 0 0,-4-6 0 0,0 0 0 15,3 3 0-15,-3-3 0 0,0 0 0 0,0 0 0 16,7 6 0-16,-3-3 0 0,-1 4 0 0,4-4 0 15,-7-3 0-15,0 0-10 0,0 0 10 0,4 3-10 16,-4-3 10-16,3 6-12 0,-3-6 12 0,0 0-12 16,0 0 12-16,0 0-8 0,7 0 8 0,-7 0-8 15,7 0 8-15,-7 0 0 0,0 0 0 0,0 0 0 16,7 0 0-16,-7 0 0 0,0 0 8 0,0 0-8 16,0 0 0-16,0 0 0 0,0 0 0 0,0 0 0 15,4-3 9-15,-4 3-9 0,7-3 12 0,-7 3-12 16,4-6 0-16,-4 6 0 0,0 0 0 0,7-7 0 15,-4-2 0-15,-3 9 0 0,0 0 0 0,7 6-12 0,0-12 12 0,-7 6-9 16,7 0 9-16,-7 0-8 0,7 0 8 0,-7 0 8 16,7-3-8-16,-3-3 11 0,-4 6-11 0,0 0 0 15,7-4-10-15,0-2 10 0,-3-3 0 0,3 6 0 16,-4 0 11-16,4-4-3 0,-3 1-8 0,-1-3 0 16,1 2 0-16,-1 1 8 0,1 0-8 0,-1 0 0 15,-3 6 0-15,4-7 0 0,-1 1 0 0,5 0-8 16,-5-1 8-16,1-2-12 15,3 9-39-15,0-9-8 0,-4 5-1 0,4-2-1 16,-7-3 7-16,7 6 2 0,-3-7 0 0,3 1 0 0,-4-4 28 0,4 7 7 16,-7 6 1-16,0 0 0 0,4-6 25 0,3-1 6 15,-3 1 1-15,-1-3 0 0,1 3 22 0,-1-4 5 0,-3 10 1 16,0-3 0-16,4-6-16 0,-4-1-4 0,3 7 0 0,1-3 0 16,-1-4 12-16,1 1 1 0,-1 6 1 0,-3-3 0 15,4-1-29-15,-1 1-9 0,-3 0 0 0,4-1 0 16,-4 7 0-16,3-3 0 0,-3-3 0 0,0 6 0 15,0 0 0-15,4-6 0 0,-1 0 0 0,-3 6 0 16,4-7 16-16,-4 4-3 0,4-6-1 0,-4 2 0 16,0 7 32-16,0-6 7 0,3-3 1 0,-3-1 0 15,-3 7-24-15,3-6-4 0,3-1 0 0,-3 1-1 16,0 0-6-16,0-1-1 0,0-2 0 0,0-4 0 16,0 3-16-16,-3-2 0 0,6-4 0 0,-3 0-9 15,-3 0-11-15,3 7-3 0,0-4 0 0,0 0 0 16,0 1 5-16,0-1 1 0,3 4 0 0,-3 2 0 15,0 1 5-15,0-1 0 0,0 7 1 0,0-3 0 16,0 3-3-16,0 3-1 0,0-7 0 0,0 7 0 16,0 0 2-16,0 0 0 0,0 0 0 0,0 0 0 0,0 0 13 15,0 0 0-15,0 0 0 0,0 0 0 0,0 0 14 0,0 0-1 16,-7-3 0-16,7 3 0 0,-4-3 0 0,4 3 0 16,-3-6 0-16,3 6 0 0,0 0 1 0,0 0 0 15,0 0 0-15,0 0 0 0,0 0-14 0,0-6 0 16,-4-1 0-16,4 1 0 0,0 3 0 0,0 3 0 15,4-6 8-15,-4-1-8 0,3 1-10 0,-3 0-5 16,0 6-1-16,0 0 0 0,0 0 16 0,0 0 0 16,0-6 0-16,0 6 0 0,0-7 10 0,0 7 5 15,0 0 1-15,0 0 0 0,0 0-7 0,0 0-1 16,0-6 0-16,0 6 0 0,0 0 1 0,-3-9 0 16,-1 6 0-16,4 3 0 0,0 0-9 0,-3-7 0 0,-1-2 0 15,1-1 0-15,3 10 0 0,-4-9-16 0,1 3 4 0,3-4 1 16,0 1 2-16,0 0 0 0,-4-4 0 0,4 0 0 31,-3 4-15-31,3 0-4 0,0-1 0 0,0 1 0 0,0-1 28 0,0 7 0 0,0-3 0 0,0-3 0 16,0 6 10-16,0-1-2 0,0 4-8 0,0 0 12 15,0 0 6-15,0-6 1 0,0 6 0 0,0-3 0 16,3-3-19-16,-3 6 0 0,0 0 0 0,0 0 0 16,0 0 13-16,0 0-4 0,-3-7-1 0,-1 1 0 15,4 6-8-15,0 0 0 0,0-6 0 0,-3 0 0 16,-1-1 0-16,4 7 0 0,-3-6 0 0,3 6 0 15,-4-6 0-15,1 0-11 0,-1-1 3 0,4-2 0 16,0 9 8-16,0 0 0 0,0 0 0 0,-3 0 0 0,3 0 0 16,-4-10 8-16,0 7-8 0,4 3 11 0,0 0-11 0,0 0 0 15,0 0 9-15,-3-6-9 0,3 6 15 16,-7 0-2-16,7 0 0 0,0 0 0 0,0 0-13 0,0 0 0 16,-11 0 8-16,4 0-8 0,7 0 0 0,-7 0 0 15,7 0 0-15,0 0 0 0,-7 0 0 0,7 0 0 16,-7 6-8-16,7-6 8 0,-7 0 0 0,7 0 0 15,-7-6-8-15,0 6 8 0,7 0 0 0,0 0 0 16,-7 0-8-16,7 0 8 0,0 0 0 0,-11 0-12 16,4 0 12-16,7 0-10 0,0 0 10 0,0 0-10 15,-7 6 10-15,7-6-10 0,0 0 0 0,-7 3 0 16,7-3 0-16,-7 0 0 0,7 0 10 0,-7 7 0 16,0-4 0-16,7-3 0 0,0 0 12 0,-7 0-1 0,7 0-1 0,-7 0 0 15,7 0-10-15,-7 6-11 0,0 0 3 0,7-6 0 16,-7 4 8-16,0-4 8 0,0 3-8 0,-1 0 11 15,8-3-3-15,0 0-8 0,0 0 12 0,-7 3-4 16,7-3-8-16,-3 0 10 0,3 0-10 0,0 0 10 16,-7 6-10-16,7-6 0 0,0 0 0 0,0 0 0 15,0 0 0-15,0 0 0 0,-7 3 0 0,7-3 0 16,0 0 0-16,0 0 0 0,0 0 0 0,-7 3 0 16,0 1 0-16,7-4 0 0,0 0 0 0,0 0 8 15,-4 0-8-15,4 0 8 0,-7 0-8 0,7 0 8 16,0 0-8-16,0 0 0 0,-7 6 0 0,7-6 0 15,0 0 0-15,-7 3 0 0,0 6 0 0,7-9-11 16,0 0 2-16,0 0 0 0,0 0 0 0,0 0 0 16,0 0-5-16,-7 0-1 0,7 0 0 0,0 0 0 0,-7 4 15 15,7-4 0-15,-7 0 0 0,7 0 0 0,0 0 0 0,0 0 0 16,0 0 0-16,0 0 0 0,0 0 0 0,0 0 0 16,-7 3 0-16,7-3 0 0,0 0 0 0,0 0 0 15,-7 3 0-15,7-3 0 0,0 0 0 0,-7 3 0 16,7-3 8-16,-7 3-8 0,7-3 0 0,-7 6 0 15,3-2 0-15,-3-4 0 0,7 0 0 0,-7 3 0 16,0-3 0-16,0 6 0 0,7-6 0 0,0 0 0 16,-7-6-8-16,7 6 8 0,-7 6-18 0,0-3 2 15,-4 3 1-15,7-3 0 0,4-3 6 0,0 0 1 0,0 0 0 0,-7 0 0 16,7 0 8-16,-10 7 0 0,3-7 0 16,7 0 0-16,0 0 0 0,-7 3 11 0,0-3-3 0,7 0 0 15,0 0-8-15,0 0-11 0,0 0 3 0,0 0 0 16,-7 0 8-16,0 0 0 0,-1 0 0 0,8 0 0 15,0 0 0-15,0 0 0 0,0 0 0 0,-7 9 0 16,0-9 0-16,7 0 0 0,0 0 0 0,0 0-8 16,-3 7 8-16,3-7 0 0,-7 3 0 0,7-3 0 15,0 0 0-15,-7-3 8 0,0-4-8 0,7 7 0 16,0 0 9-16,0 0-9 0,0 0 12 0,0 0-12 16,-7 0 24-16,7 0-3 0,0 0 0 0,0 0 0 15,0 0-21-15,0 0 0 0,0 0 0 0,-4 0 0 16,4 0 0-16,0 0 11 0,0 0-3 0,0 0 0 15,-7 0-8-15,7 0 0 0,0 0 0 0,-7 0 0 16,7 0 0-16,0 0 0 0,0 0 8 0,0 0-8 16,-4 0 0-16,-3 0 8 0,0 0-8 0,7 0 8 0,-7 0-8 0,7 0 0 15,0 0 0-15,0 0 0 0,0 0 0 0,-3 0 0 16,-4 0 0-16,7 0 0 0,0 0 0 16,0 0-9-16,0 0 9 0,0 0 0 0,-7-3-14 0,7 3 4 15,0 0 1-15,-7 0 0 0,7 0 9 0,0 0 0 16,-7 0 0-16,7 0 0 0,0 0 0 0,0 0 0 15,0 0 0-15,-4 3 0 0,1 7 0 0,3-10 0 16,0 0 0-16,0 0 0 0,0 0 0 0,-4 6 0 16,4-6 0-16,0 0 0 0,0 0 0 0,-4 6 0 15,4-6 0-15,0 10 0 0,-3-4 0 0,3-6 0 16,-4 9 0-16,4-2 0 0,-3-1 0 0,3-6 0 16,0 0 0-16,0 0 0 15,0 0-25-15,0 0-3 0,0 0-1 0,0 0 0 16,0 0-6-16,0 0-1 0,0 0 0 0,0 0 0 15,3 6-12-15,-3-6-2 0,0 0-1 0,0 0 0 16,7 6-1-16,1-2-1 0,-8-4 0 0,3 3 0 16,-3-3-16-16,7 3-3 0</inkml:trace>
  <inkml:trace contextRef="#ctx0" brushRef="#br0" timeOffset="62594.725">9970 12408 464 0,'0'0'10'0,"0"0"2"0,0 0 1 0,0 0 0 0,0-9-13 0,0 9 0 0,0 0 0 0</inkml:trace>
  <inkml:trace contextRef="#ctx0" brushRef="#br0" timeOffset="63779.126">9874 12414 526 0,'0'0'15'0,"0"0"3"0,0 0-18 0,0 0 0 0,0 0 0 0,0 0 0 0,0 0 44 0,0 0 6 15,0 0 1-15,0 0 0 0,0 0-15 0,0 0-4 16,0 0 0-16,0 0 0 0,0 0-32 0,0 0 0 16,0 0 0-16,0 0 0 15,0 0-36-15,-3 7-13 0,-4 2-3 0,0 1-1 16,0-1 18-16,-1 0 4 0,1 1 1 0,-3-4 0 0,6 3 78 0,-3-2 15 16,0-1 3-16,0 0 1 0,7-6 41 0,-3 3 9 15,3-3 2-15,0 0 0 0,0 0-44 0,0 0-9 16,0 0-2-16,0 0 0 0,0 0-33 0,0 0-7 15,0 0-2-15,0 0 0 0,0 0-2 0,0 0 0 16,0 0 0-16,0 0 0 0,0 0-20 0,0 0-15 16,0 0 3-16,0 0 0 0,0 0-7 0,0 0-1 15,0 0 0-15,0 0 0 0,0 0 2 0,0 10 0 0,-4-4 0 16,1 3 0-16,-4-5 18 0,-1 8-10 0,5-6 10 16,-4 4-8-16,7-10 25 0,-4 3 6 0,4-3 1 0,-3 6 0 15,3-6 12-15,0 0 2 0,0 0 1 0,0 0 0 16,0 0-31-16,0 0-8 0,0 0 0 0,0 0 0 15,0 0 0-15,0 0-12 0,0 0 4 0,0 0 0 16,7-3 8-16,0 3 0 0,0-3 0 0,0 3 0 31,-7 0-24-31,0 0-7 0,0 0-1 0,4 3 0 0,3 0 13 0,-7-3 3 0,0 0 0 0,0 0 0 16,0 0 16-16,0 0-10 0,0 0 10 0,0 0-8 16,0 0 8-16,0 0 0 0,0 0 0 0,0 0 0 15,7-3 0-15,3 0 11 0,-3 0-3 0,0-3 0 16,0-1 2-16,-3 1 0 0,3-3 0 0,-3-1 0 15,-1 1 2-15,4 6 0 0,-3-4 0 0,-4 7 0 16,0 0-12-16,0 0 0 0,0 0 0 0,0 0 0 16,0 0 0-16,0 0-11 0,0 0 11 0,0 0-8 0,0 0 8 15,0 0 0-15,0 0 0 0,0 0 0 0,0 0 0 16,0 0 0-16,-7 0 0 0,7 0-8 0,0 0 8 0,0 0 0 16,0 0 0-16,0 0 0 0,0 0 0 0,0 0 0 15,0 0 0-15,0 0 0 0,7 0 9 0,-4-3-9 16,4-3 12-16,-3 6-12 0,3-3 16 0,-4-3-4 15,-3 6-1-15,4-4 0 0,-4 4-11 0,0 0 12 16,0 0-12-16,0 0 12 0,0 0-12 0,0 0 8 16,0 0-8-16,0 0 8 0,0 0-8 0,-4 10 0 0,1-7 0 0,-1 6 0 15,1 1 0-15,-1-1 0 0,1-3 0 0,-1 4 0 16,1-4 10-16,3 4 0 0,0-10 0 0,0 0 0 16,0 0 11-16,0 0 3 0,0 0 0 0,0 0 0 15,0 0-4-15,0 0-1 0,0 0 0 0,0 0 0 16,0 0-3-16,0 0-1 0,0 0 0 0,0 0 0 15,0 0-1-15,0 0 0 0,-7 3 0 0,3 0 0 16,-3 0-14-16,0 3-16 0,0-3 3 0,-4 4 1 31,4-1-20-31,-3 0-4 0,-1 0-1 0,1 1 0 0,2-4 18 0,1 3 4 0,0 0 1 0,0 4 0 16,4-10 14-16,3 0 0 0,0 0 0 0,0 0 0 16,0 0 12-16,0 0 6 0,0 0 1 0,7 0 0 15,0 0-2-15,3 0 0 0,1-3 0 0,3-4 0 16,-3 1-6-16,3-3-2 0,0-1 0 0,-3 1 0 15,3-4-9-15,-4 4 0 0,-3 3 0 0,0-1 0 16,-3 1-15-16,-1 0 2 0,1 0 0 0,-4 6 0 16,0 0-21-16,0 0-4 0,0 0-1 15,0 0 0-15,-7 9 2 0,0-3 0 0,-4 4 0 16,4-4 0-16,-3 0 20 0,3 4 4 0,-1-4 1 0,1 0 0 0,7-6 12 16,0 0 0-16,-7 3 12 0,7-3-12 0,0 0 32 0,0 0-1 15,0 0 0-15,0 0 0 0,0 0-20 0,0 0-11 16,0 0 12-16,4-6-12 0,-1 3 0 0,1-3-9 15,-4 3-1-15,3-4 0 0,-3 7 10 0,4-3-13 16,-4 3 5-16,0 0 8 0,4-3-19 0,-4 3 4 16,0 0 1-16,0 0 0 0,0 0 14 0,0 0-9 15,0 0 9-15,0 0-8 0,0 0 8 0,0 0 8 0,0 0-8 0,0 0 11 16,3 6 9-16,-3-6 3 0,0 0 0 0,0 0 0 16,0 0 0-16,0 0 0 0,0 0 0 0,0 0 0 15,0 0 5-15,0 0 2 0,0 0 0 0,0 0 0 16,4-3-18-16,-4 3-3 0,7-3-1 0,-7 3 0 15,0 0-8-15,0 0 12 0,0 0-12 0,0 0 12 32,0 0-65-32,0 0-13 0,0 0-2 0,0 0-1 15,0 0-18-15,0 0-3 0,-4 9-1 0,4-9 0 0,0 7 47 0,-3 2 10 16,3-3 2-16,-4 1 0 16,4-1 0-16,0 3 0 0,0-6 0 0,0 7 0 0,0-1 14 0,4 1 3 0,-4-1 1 0,3 0-271 15,-3 4-55-15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Dans le roman </a:t>
            </a:r>
            <a:r>
              <a:rPr lang="en-US" i="1" dirty="0"/>
              <a:t>Le Comte de Monte Cristo</a:t>
            </a:r>
            <a:r>
              <a:rPr lang="en-US" dirty="0"/>
              <a:t>, qui </a:t>
            </a:r>
            <a:r>
              <a:rPr lang="en-US" dirty="0" err="1"/>
              <a:t>sont</a:t>
            </a:r>
            <a:r>
              <a:rPr lang="en-US" dirty="0"/>
              <a:t> les Catalans?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Operation </a:t>
            </a:r>
            <a:r>
              <a:rPr lang="en-US" sz="2800" b="1" dirty="0" err="1"/>
              <a:t>Barkhane</a:t>
            </a:r>
            <a:r>
              <a:rPr lang="en-US" sz="2800" b="1" dirty="0"/>
              <a:t> is a French military program helping nations in the Sahel region of Africa to combat jihadist rebels. This past weekend a French drone strike killed 30 jihadis.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74BA561-B772-4D8C-B257-992D2496E0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369" y="2682289"/>
            <a:ext cx="3465443" cy="21232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012A8A-3031-4A81-BC03-B6C6E0B8B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039" y="2601858"/>
            <a:ext cx="4539610" cy="254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6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004" y="2288955"/>
            <a:ext cx="4930347" cy="34846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9F91D4-3049-426F-97F1-84FC12CF0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034" y="2288955"/>
            <a:ext cx="3235187" cy="34619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1858FD-DB54-4075-A634-3C782C1A21AF}"/>
                  </a:ext>
                </a:extLst>
              </p14:cNvPr>
              <p14:cNvContentPartPr/>
              <p14:nvPr/>
            </p14:nvContentPartPr>
            <p14:xfrm>
              <a:off x="3510360" y="3321360"/>
              <a:ext cx="4236840" cy="1662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1858FD-DB54-4075-A634-3C782C1A21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1000" y="3312000"/>
                <a:ext cx="4255560" cy="168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036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392-7D42-4882-9174-D4BC2BB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271A6B-6901-4D50-ABF6-2C57EE552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5995" y="2062565"/>
            <a:ext cx="3081587" cy="43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1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problème</a:t>
            </a:r>
            <a:r>
              <a:rPr lang="en-US" dirty="0"/>
              <a:t> </a:t>
            </a:r>
            <a:r>
              <a:rPr lang="en-US" dirty="0" err="1"/>
              <a:t>prevoyez-vous</a:t>
            </a:r>
            <a:r>
              <a:rPr lang="en-US" dirty="0"/>
              <a:t> pour un personage </a:t>
            </a:r>
            <a:r>
              <a:rPr lang="en-US"/>
              <a:t>du roman?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35029</TotalTime>
  <Words>68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Travail de cloche </vt:lpstr>
      <vt:lpstr>Bonjour!</vt:lpstr>
      <vt:lpstr>Operation Barkhane is a French military program helping nations in the Sahel region of Africa to combat jihadist rebels. This past weekend a French drone strike killed 30 jihadis.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466</cp:revision>
  <cp:lastPrinted>2017-02-06T17:28:50Z</cp:lastPrinted>
  <dcterms:created xsi:type="dcterms:W3CDTF">2016-10-03T16:25:09Z</dcterms:created>
  <dcterms:modified xsi:type="dcterms:W3CDTF">2020-02-09T19:39:23Z</dcterms:modified>
</cp:coreProperties>
</file>