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2" r:id="rId2"/>
    <p:sldId id="331" r:id="rId3"/>
    <p:sldId id="409" r:id="rId4"/>
    <p:sldId id="412" r:id="rId5"/>
    <p:sldId id="411" r:id="rId6"/>
    <p:sldId id="408" r:id="rId7"/>
    <p:sldId id="387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2"/>
            <p14:sldId id="331"/>
            <p14:sldId id="409"/>
            <p14:sldId id="412"/>
            <p14:sldId id="411"/>
            <p14:sldId id="40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10T19:39:23.8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8689 13007 550 0,'0'0'12'0,"0"0"2"0,0 0 1 0,0 0 1 0,-7 3-16 0,7-3 0 0,0 0 0 0,-4 3 0 16,4-3 9-16,-7 3-1 0,7-3-8 0,-3 7 12 15,-4-4-34-15,0 3-7 0,7-6-2 0,-4 3 0 16,-3 4 10-16,7-7 1 0,-7 3 1 0,7-3 0 0,0 0 19 16,-7 6 0-16,7-6 8 0,-7 3-8 0,7-3 40 0,-7 0 1 15,7 0 1-15,-7 6 0 0,7-6 20 0,-7 4 4 16,7-4 1-16,-7 6 0 0,0-3-54 0,7-3-13 16,0 0 0-16,-7 6 0 0,7-6 50 0,-8 6 7 15,8-6 2-15,0 0 0 0,0 0-19 0,-7 4-3 16,7-4-1-16,0 0 0 0,0 0-5 0,-7 3-2 15,7-3 0-15,0 0 0 0,0 0-14 0,-10 0-3 16,10 0-1-16,-7-3 0 0,7 3-11 0,0 0 8 16,0 0-8-16,0 0 8 0,-7 0-8 0,7 0 0 0,0 0 0 0,0 0 8 15,-11 0-8-15,11 0 0 0,0 0 0 0,0 0 0 16,-7 3 0-16,7-3 8 0,0 0-8 0,-7 3 8 16,7-3 7-16,0 0 1 0,0 0 0 0,0 0 0 15,0 0 6-15,0 0 2 0,0 0 0 0,-7-3 0 16,7 3-16-16,0 0-8 0,-7-7 8 0,7 7-8 15,0 0 0-15,0 0 8 0,0 0-8 0,-4-3 0 16,4 3 0-16,0 0 0 0,0 0 0 0,0 0 8 31,0 0-30-31,0 0-6 0,0 0 0 0,0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M. </a:t>
            </a:r>
            <a:r>
              <a:rPr lang="en-US" dirty="0" err="1"/>
              <a:t>Villefort</a:t>
            </a:r>
            <a:r>
              <a:rPr lang="en-US" dirty="0"/>
              <a:t>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cacher</a:t>
            </a:r>
            <a:r>
              <a:rPr lang="en-US" dirty="0"/>
              <a:t> la verité à </a:t>
            </a:r>
            <a:r>
              <a:rPr lang="en-US" dirty="0" err="1"/>
              <a:t>propos</a:t>
            </a:r>
            <a:r>
              <a:rPr lang="en-US" dirty="0"/>
              <a:t> de la </a:t>
            </a:r>
            <a:r>
              <a:rPr lang="en-US" dirty="0" err="1"/>
              <a:t>lettre</a:t>
            </a:r>
            <a:r>
              <a:rPr lang="en-US" dirty="0"/>
              <a:t> de Napoléon 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douze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C57E-6FF5-4213-AEF7-6411E8058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16C81-5538-4778-9660-57BF710D8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Présentation</a:t>
            </a:r>
            <a:r>
              <a:rPr lang="en-US" dirty="0"/>
              <a:t> </a:t>
            </a:r>
            <a:r>
              <a:rPr lang="en-US" dirty="0" err="1"/>
              <a:t>Orale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</a:t>
            </a:r>
            <a:r>
              <a:rPr lang="en-US" dirty="0" err="1"/>
              <a:t>treize</a:t>
            </a:r>
            <a:r>
              <a:rPr lang="en-US" dirty="0"/>
              <a:t> </a:t>
            </a:r>
            <a:r>
              <a:rPr lang="en-US" dirty="0" err="1"/>
              <a:t>février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Elizabeth</a:t>
            </a:r>
          </a:p>
        </p:txBody>
      </p:sp>
    </p:spTree>
    <p:extLst>
      <p:ext uri="{BB962C8B-B14F-4D97-AF65-F5344CB8AC3E}">
        <p14:creationId xmlns:p14="http://schemas.microsoft.com/office/powerpoint/2010/main" val="234778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“As I would not be a slave, so I would not be a master. This expresses my idea of democracy. Whatever differs from this, to the extent of the difference, is no democracy.”</a:t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09816" y="1825625"/>
            <a:ext cx="4053017" cy="435133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/>
              <a:t>Abraham Lincoln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Sixteenth president of the United States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Born on this date in 1809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6B9C6-3A56-44A7-A66A-60BB44D43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E7A2-2D32-49A2-BEE6-C1ABF8031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458C23-FA59-4548-8C58-1AA82765E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35" y="2219164"/>
            <a:ext cx="4129708" cy="3277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A2FA10-DF80-4178-96A9-E9164B83F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349" y="2259627"/>
            <a:ext cx="4244056" cy="32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1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392-7D42-4882-9174-D4BC2BB7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271A6B-6901-4D50-ABF6-2C57EE552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5995" y="2062565"/>
            <a:ext cx="3081587" cy="43929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0740428-6161-47E0-8788-625F2A414FE8}"/>
                  </a:ext>
                </a:extLst>
              </p14:cNvPr>
              <p14:cNvContentPartPr/>
              <p14:nvPr/>
            </p14:nvContentPartPr>
            <p14:xfrm>
              <a:off x="3056760" y="4682520"/>
              <a:ext cx="71640" cy="320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0740428-6161-47E0-8788-625F2A414F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47400" y="4673160"/>
                <a:ext cx="90360" cy="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741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ce</a:t>
            </a:r>
            <a:r>
              <a:rPr lang="en-US" dirty="0"/>
              <a:t> moment du roman, </a:t>
            </a:r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sentiments à </a:t>
            </a:r>
            <a:r>
              <a:rPr lang="en-US" dirty="0" err="1"/>
              <a:t>propos</a:t>
            </a:r>
            <a:r>
              <a:rPr lang="en-US" dirty="0"/>
              <a:t> </a:t>
            </a:r>
            <a:r>
              <a:rPr lang="en-US" dirty="0" err="1"/>
              <a:t>d’Edmond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39302</TotalTime>
  <Words>107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Travail de cloche </vt:lpstr>
      <vt:lpstr>Bonjour!</vt:lpstr>
      <vt:lpstr>PowerPoint Presentation</vt:lpstr>
      <vt:lpstr>“As I would not be a slave, so I would not be a master. This expresses my idea of democracy. Whatever differs from this, to the extent of the difference, is no democracy.”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481</cp:revision>
  <cp:lastPrinted>2017-02-06T17:28:50Z</cp:lastPrinted>
  <dcterms:created xsi:type="dcterms:W3CDTF">2016-10-03T16:25:09Z</dcterms:created>
  <dcterms:modified xsi:type="dcterms:W3CDTF">2020-02-12T20:24:35Z</dcterms:modified>
</cp:coreProperties>
</file>