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0" r:id="rId2"/>
    <p:sldId id="406" r:id="rId3"/>
    <p:sldId id="272" r:id="rId4"/>
    <p:sldId id="261" r:id="rId5"/>
    <p:sldId id="427" r:id="rId6"/>
    <p:sldId id="421" r:id="rId7"/>
    <p:sldId id="419" r:id="rId8"/>
    <p:sldId id="401" r:id="rId9"/>
    <p:sldId id="387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00"/>
            <p14:sldId id="406"/>
            <p14:sldId id="272"/>
            <p14:sldId id="261"/>
            <p14:sldId id="427"/>
            <p14:sldId id="421"/>
            <p14:sldId id="419"/>
            <p14:sldId id="401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 Justin’s father and mother ate dinner at McDonalds on Valentine’s Day.</a:t>
            </a:r>
          </a:p>
        </p:txBody>
      </p:sp>
    </p:spTree>
    <p:extLst>
      <p:ext uri="{BB962C8B-B14F-4D97-AF65-F5344CB8AC3E}">
        <p14:creationId xmlns:p14="http://schemas.microsoft.com/office/powerpoint/2010/main" val="5323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La Saint-Valentin de Justin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Musée</a:t>
            </a:r>
            <a:r>
              <a:rPr lang="en-US" sz="2800" b="1" dirty="0"/>
              <a:t> d’Orsay in Paris is primarily dedicated to impressionist art.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541" y="1977081"/>
            <a:ext cx="4448432" cy="41998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9462" y="1825625"/>
            <a:ext cx="41870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fête de Saint-Valentin / La Saint-Valentin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CBBC-1911-461E-B2C8-6B31233D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41B-229E-4DFF-A05E-179C98CBE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Saint-Valentin de Justin</a:t>
            </a:r>
          </a:p>
        </p:txBody>
      </p:sp>
    </p:spTree>
    <p:extLst>
      <p:ext uri="{BB962C8B-B14F-4D97-AF65-F5344CB8AC3E}">
        <p14:creationId xmlns:p14="http://schemas.microsoft.com/office/powerpoint/2010/main" val="384755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5121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your favorite sentence from the story you just wrote?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36890</TotalTime>
  <Words>94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Travail de cloche </vt:lpstr>
      <vt:lpstr>Bonjour!</vt:lpstr>
      <vt:lpstr>Pourquoi tombons-nous?</vt:lpstr>
      <vt:lpstr>PowerPoint Presentation</vt:lpstr>
      <vt:lpstr>Le Musée d’Orsay in Paris is primarily dedicated to impressionist art.</vt:lpstr>
      <vt:lpstr>La fête de Saint-Valentin / La Saint-Valentin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495</cp:revision>
  <cp:lastPrinted>2017-02-14T18:49:25Z</cp:lastPrinted>
  <dcterms:created xsi:type="dcterms:W3CDTF">2016-10-03T16:25:09Z</dcterms:created>
  <dcterms:modified xsi:type="dcterms:W3CDTF">2020-02-12T21:51:27Z</dcterms:modified>
</cp:coreProperties>
</file>