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12" r:id="rId2"/>
    <p:sldId id="331" r:id="rId3"/>
    <p:sldId id="272" r:id="rId4"/>
    <p:sldId id="261" r:id="rId5"/>
    <p:sldId id="407" r:id="rId6"/>
    <p:sldId id="405" r:id="rId7"/>
    <p:sldId id="390" r:id="rId8"/>
    <p:sldId id="415" r:id="rId9"/>
    <p:sldId id="416" r:id="rId10"/>
    <p:sldId id="399" r:id="rId11"/>
    <p:sldId id="401" r:id="rId12"/>
    <p:sldId id="417" r:id="rId13"/>
    <p:sldId id="402" r:id="rId14"/>
    <p:sldId id="418" r:id="rId15"/>
    <p:sldId id="419" r:id="rId16"/>
    <p:sldId id="411" r:id="rId17"/>
    <p:sldId id="406" r:id="rId18"/>
    <p:sldId id="410" r:id="rId19"/>
    <p:sldId id="398" r:id="rId20"/>
    <p:sldId id="413" r:id="rId21"/>
    <p:sldId id="414" r:id="rId22"/>
    <p:sldId id="387" r:id="rId2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12"/>
            <p14:sldId id="331"/>
            <p14:sldId id="272"/>
            <p14:sldId id="261"/>
            <p14:sldId id="407"/>
            <p14:sldId id="405"/>
            <p14:sldId id="390"/>
            <p14:sldId id="415"/>
            <p14:sldId id="416"/>
            <p14:sldId id="399"/>
            <p14:sldId id="401"/>
            <p14:sldId id="417"/>
            <p14:sldId id="402"/>
            <p14:sldId id="418"/>
            <p14:sldId id="419"/>
            <p14:sldId id="411"/>
            <p14:sldId id="406"/>
            <p14:sldId id="410"/>
            <p14:sldId id="398"/>
            <p14:sldId id="413"/>
            <p14:sldId id="414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6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 I wore black pants and white socks when I bought three green shorts.</a:t>
            </a:r>
          </a:p>
        </p:txBody>
      </p:sp>
    </p:spTree>
    <p:extLst>
      <p:ext uri="{BB962C8B-B14F-4D97-AF65-F5344CB8AC3E}">
        <p14:creationId xmlns:p14="http://schemas.microsoft.com/office/powerpoint/2010/main" val="201212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le </a:t>
            </a:r>
            <a:r>
              <a:rPr lang="en-US" dirty="0" err="1"/>
              <a:t>prédicat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 le </a:t>
            </a:r>
            <a:r>
              <a:rPr lang="en-US" dirty="0" err="1"/>
              <a:t>verbe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à la chanteuse.</a:t>
            </a:r>
          </a:p>
        </p:txBody>
      </p:sp>
      <p:sp>
        <p:nvSpPr>
          <p:cNvPr id="4" name="Down Arrow 3"/>
          <p:cNvSpPr/>
          <p:nvPr/>
        </p:nvSpPr>
        <p:spPr>
          <a:xfrm>
            <a:off x="2360141" y="3237471"/>
            <a:ext cx="432485" cy="5807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55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à la chanteuse.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92378" y="3175686"/>
            <a:ext cx="317567" cy="543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9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Complément</a:t>
            </a:r>
            <a:r>
              <a:rPr lang="en-US" dirty="0"/>
              <a:t> </a:t>
            </a:r>
            <a:r>
              <a:rPr lang="en-US" dirty="0" err="1"/>
              <a:t>d’Objet</a:t>
            </a:r>
            <a:r>
              <a:rPr lang="en-US" dirty="0"/>
              <a:t> Direct (COD)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à la chanteuse.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92378" y="3175686"/>
            <a:ext cx="317567" cy="543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7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à la chanteuse.</a:t>
            </a:r>
          </a:p>
        </p:txBody>
      </p:sp>
      <p:sp>
        <p:nvSpPr>
          <p:cNvPr id="4" name="Down Arrow 3"/>
          <p:cNvSpPr/>
          <p:nvPr/>
        </p:nvSpPr>
        <p:spPr>
          <a:xfrm>
            <a:off x="6916463" y="3203624"/>
            <a:ext cx="317567" cy="543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2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Complément</a:t>
            </a:r>
            <a:r>
              <a:rPr lang="en-US" dirty="0"/>
              <a:t> </a:t>
            </a:r>
            <a:r>
              <a:rPr lang="en-US" dirty="0" err="1"/>
              <a:t>d’Objet</a:t>
            </a:r>
            <a:r>
              <a:rPr lang="en-US" dirty="0"/>
              <a:t> Indirect (COI)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à la chanteuse.</a:t>
            </a:r>
          </a:p>
        </p:txBody>
      </p:sp>
      <p:sp>
        <p:nvSpPr>
          <p:cNvPr id="4" name="Down Arrow 3"/>
          <p:cNvSpPr/>
          <p:nvPr/>
        </p:nvSpPr>
        <p:spPr>
          <a:xfrm>
            <a:off x="6886646" y="3157151"/>
            <a:ext cx="317567" cy="543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32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BE8B0-3676-45F8-8BC3-723C9784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FF5FA3-F4DA-46B2-906B-99D2277E1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8126" y="509880"/>
            <a:ext cx="2772133" cy="566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67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Dative case</a:t>
            </a:r>
          </a:p>
          <a:p>
            <a:pPr marL="0" indent="0">
              <a:buNone/>
            </a:pPr>
            <a:r>
              <a:rPr lang="en-US" dirty="0"/>
              <a:t>Verbs of giving, showing, telling</a:t>
            </a:r>
          </a:p>
        </p:txBody>
      </p:sp>
    </p:spTree>
    <p:extLst>
      <p:ext uri="{BB962C8B-B14F-4D97-AF65-F5344CB8AC3E}">
        <p14:creationId xmlns:p14="http://schemas.microsoft.com/office/powerpoint/2010/main" val="8213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à la chanteuse.</a:t>
            </a:r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</a:t>
            </a:r>
            <a:r>
              <a:rPr lang="en-US" strike="sngStrike" dirty="0"/>
              <a:t>à la chanteuse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b="1" dirty="0" err="1"/>
              <a:t>lui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à la chanteuse.</a:t>
            </a:r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b="1" dirty="0" err="1"/>
              <a:t>lui</a:t>
            </a:r>
            <a:r>
              <a:rPr lang="en-US" dirty="0"/>
              <a:t>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.</a:t>
            </a:r>
          </a:p>
          <a:p>
            <a:pPr marL="0" indent="0">
              <a:buNone/>
            </a:pPr>
            <a:r>
              <a:rPr lang="en-US" dirty="0"/>
              <a:t>Jacques ne </a:t>
            </a:r>
            <a:r>
              <a:rPr lang="en-US" b="1" dirty="0" err="1"/>
              <a:t>lui</a:t>
            </a:r>
            <a:r>
              <a:rPr lang="en-US" b="1" dirty="0"/>
              <a:t> </a:t>
            </a:r>
            <a:r>
              <a:rPr lang="en-US" dirty="0"/>
              <a:t>a pas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.</a:t>
            </a:r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b="1" dirty="0" err="1"/>
              <a:t>lui</a:t>
            </a:r>
            <a:r>
              <a:rPr lang="en-US" dirty="0"/>
              <a:t> donner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42409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			me 		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			</a:t>
            </a:r>
            <a:r>
              <a:rPr lang="en-US" dirty="0" err="1"/>
              <a:t>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			nous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		</a:t>
            </a:r>
            <a:r>
              <a:rPr lang="en-US" dirty="0" err="1"/>
              <a:t>leur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27486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tu</a:t>
            </a:r>
            <a:r>
              <a:rPr lang="en-US" dirty="0"/>
              <a:t> as </a:t>
            </a:r>
            <a:r>
              <a:rPr lang="en-US" dirty="0" err="1"/>
              <a:t>prêté</a:t>
            </a:r>
            <a:r>
              <a:rPr lang="en-US" dirty="0"/>
              <a:t> à C</a:t>
            </a:r>
            <a:r>
              <a:rPr lang="en-US" dirty="0">
                <a:latin typeface="Calibri" panose="020F0502020204030204" pitchFamily="34" charset="0"/>
              </a:rPr>
              <a:t>éline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			 </a:t>
            </a:r>
            <a:r>
              <a:rPr lang="en-US" dirty="0" err="1"/>
              <a:t>dit</a:t>
            </a:r>
            <a:r>
              <a:rPr lang="en-US" dirty="0"/>
              <a:t> à Justin et C</a:t>
            </a:r>
            <a:r>
              <a:rPr lang="en-US" dirty="0">
                <a:latin typeface="Calibri" panose="020F0502020204030204" pitchFamily="34" charset="0"/>
              </a:rPr>
              <a:t>éline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	  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21580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mardi, le dix huit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complément d’objet indirect</a:t>
            </a:r>
          </a:p>
          <a:p>
            <a:pPr marL="0" indent="0" algn="ctr">
              <a:buNone/>
            </a:pPr>
            <a:r>
              <a:rPr lang="fr-FR" dirty="0"/>
              <a:t>les pronoms qui remplace le COI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+mn-lt"/>
              </a:rPr>
              <a:t>Révisons</a:t>
            </a:r>
            <a:r>
              <a:rPr lang="en-US" sz="2800" b="1" dirty="0">
                <a:latin typeface="+mn-lt"/>
              </a:rPr>
              <a:t>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groups of verbs which take indirect objects?</a:t>
            </a:r>
          </a:p>
          <a:p>
            <a:pPr marL="0" indent="0">
              <a:buNone/>
            </a:pPr>
            <a:r>
              <a:rPr lang="en-US" dirty="0"/>
              <a:t>What are the indirect object pronouns?</a:t>
            </a:r>
          </a:p>
          <a:p>
            <a:pPr marL="0" indent="0">
              <a:buNone/>
            </a:pPr>
            <a:r>
              <a:rPr lang="en-US" dirty="0"/>
              <a:t>	1</a:t>
            </a:r>
            <a:r>
              <a:rPr lang="en-US" baseline="30000" dirty="0"/>
              <a:t>st</a:t>
            </a:r>
            <a:r>
              <a:rPr lang="en-US" dirty="0"/>
              <a:t> person singular		1</a:t>
            </a:r>
            <a:r>
              <a:rPr lang="en-US" baseline="30000" dirty="0"/>
              <a:t>st</a:t>
            </a:r>
            <a:r>
              <a:rPr lang="en-US" dirty="0"/>
              <a:t> person plural</a:t>
            </a:r>
          </a:p>
          <a:p>
            <a:pPr marL="0" indent="0">
              <a:buNone/>
            </a:pPr>
            <a:r>
              <a:rPr lang="en-US" dirty="0"/>
              <a:t>	2</a:t>
            </a:r>
            <a:r>
              <a:rPr lang="en-US" baseline="30000" dirty="0"/>
              <a:t>nd</a:t>
            </a:r>
            <a:r>
              <a:rPr lang="en-US" dirty="0"/>
              <a:t> person singular		2</a:t>
            </a:r>
            <a:r>
              <a:rPr lang="en-US" baseline="30000" dirty="0"/>
              <a:t>nd</a:t>
            </a:r>
            <a:r>
              <a:rPr lang="en-US" dirty="0"/>
              <a:t> person plural</a:t>
            </a:r>
          </a:p>
          <a:p>
            <a:pPr marL="0" indent="0">
              <a:buNone/>
            </a:pPr>
            <a:r>
              <a:rPr lang="en-US" dirty="0"/>
              <a:t>	3</a:t>
            </a:r>
            <a:r>
              <a:rPr lang="en-US" baseline="30000" dirty="0"/>
              <a:t>rd</a:t>
            </a:r>
            <a:r>
              <a:rPr lang="en-US" dirty="0"/>
              <a:t> person singular		3</a:t>
            </a:r>
            <a:r>
              <a:rPr lang="en-US" baseline="30000" dirty="0"/>
              <a:t>rd</a:t>
            </a:r>
            <a:r>
              <a:rPr lang="en-US" dirty="0"/>
              <a:t> person plural</a:t>
            </a:r>
          </a:p>
          <a:p>
            <a:pPr marL="0" indent="0">
              <a:buNone/>
            </a:pPr>
            <a:r>
              <a:rPr lang="en-US" dirty="0"/>
              <a:t>Is </a:t>
            </a:r>
            <a:r>
              <a:rPr lang="en-US" dirty="0" err="1"/>
              <a:t>leurs</a:t>
            </a:r>
            <a:r>
              <a:rPr lang="en-US" dirty="0"/>
              <a:t> an indirect object pronoun?</a:t>
            </a:r>
          </a:p>
          <a:p>
            <a:pPr marL="0" indent="0">
              <a:buNone/>
            </a:pPr>
            <a:r>
              <a:rPr lang="en-US" dirty="0"/>
              <a:t>What is it?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7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724015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Traduisez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:   He gave a book to me.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Une tarte </a:t>
            </a:r>
            <a:r>
              <a:rPr lang="en-US" sz="2800" dirty="0" err="1">
                <a:latin typeface="+mn-lt"/>
              </a:rPr>
              <a:t>flambée</a:t>
            </a:r>
            <a:r>
              <a:rPr lang="en-US" sz="2800" dirty="0">
                <a:latin typeface="+mn-lt"/>
              </a:rPr>
              <a:t>, which is called a </a:t>
            </a:r>
            <a:r>
              <a:rPr lang="en-US" sz="2800" dirty="0" err="1">
                <a:latin typeface="+mn-lt"/>
              </a:rPr>
              <a:t>flammekuechle</a:t>
            </a:r>
            <a:r>
              <a:rPr lang="en-US" sz="2800" dirty="0">
                <a:latin typeface="+mn-lt"/>
              </a:rPr>
              <a:t> in Alsatian, is an Alsatian culinary delight which resembles a thin-crust pizza.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AB1A077-887F-4213-BD5E-BF0268F92D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50" y="2415381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0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à la chanteuse.</a:t>
            </a:r>
          </a:p>
        </p:txBody>
      </p:sp>
    </p:spTree>
    <p:extLst>
      <p:ext uri="{BB962C8B-B14F-4D97-AF65-F5344CB8AC3E}">
        <p14:creationId xmlns:p14="http://schemas.microsoft.com/office/powerpoint/2010/main" val="382392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à la chanteuse.</a:t>
            </a:r>
          </a:p>
        </p:txBody>
      </p:sp>
      <p:sp>
        <p:nvSpPr>
          <p:cNvPr id="5" name="Down Arrow 4"/>
          <p:cNvSpPr/>
          <p:nvPr/>
        </p:nvSpPr>
        <p:spPr>
          <a:xfrm>
            <a:off x="1237530" y="3179478"/>
            <a:ext cx="416422" cy="510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le </a:t>
            </a:r>
            <a:r>
              <a:rPr lang="en-US" dirty="0" err="1"/>
              <a:t>sujet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à la chanteuse.</a:t>
            </a:r>
          </a:p>
        </p:txBody>
      </p:sp>
      <p:sp>
        <p:nvSpPr>
          <p:cNvPr id="4" name="Down Arrow 3"/>
          <p:cNvSpPr/>
          <p:nvPr/>
        </p:nvSpPr>
        <p:spPr>
          <a:xfrm>
            <a:off x="1445741" y="2607276"/>
            <a:ext cx="45719" cy="45719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37530" y="3179478"/>
            <a:ext cx="416422" cy="510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8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tarte </a:t>
            </a:r>
            <a:r>
              <a:rPr lang="en-US" dirty="0" err="1"/>
              <a:t>flambée</a:t>
            </a:r>
            <a:r>
              <a:rPr lang="en-US" dirty="0"/>
              <a:t> à la chanteuse.</a:t>
            </a:r>
          </a:p>
        </p:txBody>
      </p:sp>
      <p:sp>
        <p:nvSpPr>
          <p:cNvPr id="4" name="Down Arrow 3"/>
          <p:cNvSpPr/>
          <p:nvPr/>
        </p:nvSpPr>
        <p:spPr>
          <a:xfrm>
            <a:off x="2424746" y="2213741"/>
            <a:ext cx="432485" cy="5807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2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45154</TotalTime>
  <Words>405</Words>
  <Application>Microsoft Office PowerPoint</Application>
  <PresentationFormat>Widescreen</PresentationFormat>
  <Paragraphs>122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 Travail de cloche </vt:lpstr>
      <vt:lpstr>Bonjour!</vt:lpstr>
      <vt:lpstr>Pourquoi tombons-nous?</vt:lpstr>
      <vt:lpstr>PowerPoint Presentation</vt:lpstr>
      <vt:lpstr>Une tarte flambée, which is called a flammekuechle in Alsatian, is an Alsatian culinary delight which resembles a thin-crust pizza.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Révisons!!!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510</cp:revision>
  <cp:lastPrinted>2017-02-16T18:41:36Z</cp:lastPrinted>
  <dcterms:created xsi:type="dcterms:W3CDTF">2016-10-03T16:25:09Z</dcterms:created>
  <dcterms:modified xsi:type="dcterms:W3CDTF">2020-02-18T16:49:26Z</dcterms:modified>
</cp:coreProperties>
</file>