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9" r:id="rId2"/>
    <p:sldId id="411" r:id="rId3"/>
    <p:sldId id="331" r:id="rId4"/>
    <p:sldId id="408" r:id="rId5"/>
    <p:sldId id="412" r:id="rId6"/>
    <p:sldId id="405" r:id="rId7"/>
    <p:sldId id="406" r:id="rId8"/>
    <p:sldId id="398" r:id="rId9"/>
    <p:sldId id="413" r:id="rId10"/>
    <p:sldId id="407" r:id="rId11"/>
    <p:sldId id="387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99"/>
            <p14:sldId id="411"/>
            <p14:sldId id="331"/>
            <p14:sldId id="408"/>
            <p14:sldId id="412"/>
            <p14:sldId id="405"/>
            <p14:sldId id="406"/>
            <p14:sldId id="398"/>
            <p14:sldId id="413"/>
            <p14:sldId id="40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French. That is the purple cow that ate the </a:t>
            </a:r>
            <a:r>
              <a:rPr lang="en-US" dirty="0" err="1"/>
              <a:t>the</a:t>
            </a:r>
            <a:r>
              <a:rPr lang="en-US" dirty="0"/>
              <a:t> pink hay. (hay = le </a:t>
            </a:r>
            <a:r>
              <a:rPr lang="en-US" dirty="0" err="1"/>
              <a:t>foine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374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138D-8830-4250-BB2E-C0D730FA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2EA0-DA32-41D4-84E2-F6340F4C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9796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/>
              <a:t>Vous </a:t>
            </a:r>
            <a:r>
              <a:rPr lang="fr-FR" dirty="0"/>
              <a:t>êtes la cigale. La fourmi vous a refusé de la nourriture pour l’hiver. Que faites-vous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443"/>
            <a:ext cx="10515600" cy="4616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the dog that jumps through hoops. (hoop = </a:t>
            </a:r>
            <a:r>
              <a:rPr lang="en-US" dirty="0" err="1"/>
              <a:t>cerceau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the hoop that Fido likes.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was the </a:t>
            </a:r>
            <a:r>
              <a:rPr lang="en-US" dirty="0" err="1"/>
              <a:t>the</a:t>
            </a:r>
            <a:r>
              <a:rPr lang="en-US" dirty="0"/>
              <a:t> day when the music died.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Buddy Holly is the singer I am talking about.</a:t>
            </a:r>
          </a:p>
        </p:txBody>
      </p:sp>
    </p:spTree>
    <p:extLst>
      <p:ext uri="{BB962C8B-B14F-4D97-AF65-F5344CB8AC3E}">
        <p14:creationId xmlns:p14="http://schemas.microsoft.com/office/powerpoint/2010/main" val="408523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querelle des familles</a:t>
            </a:r>
          </a:p>
          <a:p>
            <a:pPr marL="0" indent="0" algn="ctr">
              <a:buNone/>
            </a:pPr>
            <a:r>
              <a:rPr lang="fr-FR" dirty="0"/>
              <a:t>choisir un </a:t>
            </a:r>
            <a:r>
              <a:rPr lang="fr-FR" dirty="0" err="1"/>
              <a:t>Napoleon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la fourmi et la cigale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Andre </a:t>
            </a:r>
            <a:r>
              <a:rPr lang="en-US" sz="2800" dirty="0" err="1">
                <a:latin typeface="+mn-lt"/>
              </a:rPr>
              <a:t>Makine</a:t>
            </a:r>
            <a:r>
              <a:rPr lang="en-US" sz="2800" dirty="0">
                <a:latin typeface="+mn-lt"/>
              </a:rPr>
              <a:t>, who was born in Siberia, was raised by a French grandmother. All of his literary works have been written in French. He has been a member of </a:t>
            </a:r>
            <a:r>
              <a:rPr lang="en-US" sz="2800" dirty="0" err="1">
                <a:latin typeface="+mn-lt"/>
              </a:rPr>
              <a:t>L’Académie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Française</a:t>
            </a:r>
            <a:r>
              <a:rPr lang="en-US" sz="2800" dirty="0">
                <a:latin typeface="+mn-lt"/>
              </a:rPr>
              <a:t> since 2016.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DD6E0-605E-4FE6-89D7-EF8B540BB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473" y="2251212"/>
            <a:ext cx="6766707" cy="35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7C7-DFF0-4073-8193-20DA5287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querelle</a:t>
            </a:r>
            <a:r>
              <a:rPr lang="en-US" sz="2800" b="1" dirty="0"/>
              <a:t> des </a:t>
            </a:r>
            <a:r>
              <a:rPr lang="en-US" sz="2800" b="1" dirty="0" err="1"/>
              <a:t>familles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8028DD-2CDD-4C34-8A00-B848A7395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492" y="2064482"/>
            <a:ext cx="5799482" cy="38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D63C-B55B-44F3-823D-784A5989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F4E7C9-1FB7-4E02-9294-72DC4EB4F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61" y="2031689"/>
            <a:ext cx="447426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D63C-B55B-44F3-823D-784A5989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F4E7C9-1FB7-4E02-9294-72DC4EB4F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61" y="2031689"/>
            <a:ext cx="4474265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67515-12FD-4FFF-910C-2B5D0907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18" y="2494720"/>
            <a:ext cx="5282096" cy="29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sz="8600" dirty="0"/>
              <a:t>Vous êtes responsables au Roi Burger à Sainte-Hélène.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avez passé un entretien avec Napoleon Dynamite et avec Napoléon Bonaparte pour le poste de cuisinier de burgers.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discutez si vous voulez offrir le poste à M. Dynamite ou à M. Bonaparte.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donnez les avantages et les inconvénients des deux candidats.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Enfin vous prenez une décision.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B4EA-1818-4F56-AA46-841106F3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455A-EBD3-4B37-BCA5-90F9AC9B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</a:t>
            </a:r>
            <a:r>
              <a:rPr lang="en-US" dirty="0" err="1"/>
              <a:t>cigale</a:t>
            </a:r>
            <a:r>
              <a:rPr lang="en-US" dirty="0"/>
              <a:t> et la </a:t>
            </a:r>
            <a:r>
              <a:rPr lang="en-US" dirty="0" err="1"/>
              <a:t>fourmi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6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45419</TotalTime>
  <Words>229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Travail de cloche </vt:lpstr>
      <vt:lpstr>  </vt:lpstr>
      <vt:lpstr>Bonjour!</vt:lpstr>
      <vt:lpstr>Andre Makine, who was born in Siberia, was raised by a French grandmother. All of his literary works have been written in French. He has been a member of L’Académie Française since 2016.</vt:lpstr>
      <vt:lpstr>La querelle des familles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517</cp:revision>
  <cp:lastPrinted>2017-02-16T19:03:28Z</cp:lastPrinted>
  <dcterms:created xsi:type="dcterms:W3CDTF">2016-10-03T16:25:09Z</dcterms:created>
  <dcterms:modified xsi:type="dcterms:W3CDTF">2020-02-18T21:33:18Z</dcterms:modified>
</cp:coreProperties>
</file>