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92" r:id="rId2"/>
    <p:sldId id="331" r:id="rId3"/>
    <p:sldId id="396" r:id="rId4"/>
    <p:sldId id="376" r:id="rId5"/>
    <p:sldId id="398" r:id="rId6"/>
    <p:sldId id="367" r:id="rId7"/>
    <p:sldId id="384" r:id="rId8"/>
    <p:sldId id="389" r:id="rId9"/>
    <p:sldId id="397" r:id="rId10"/>
    <p:sldId id="393" r:id="rId11"/>
    <p:sldId id="38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2"/>
            <p14:sldId id="331"/>
            <p14:sldId id="396"/>
            <p14:sldId id="376"/>
            <p14:sldId id="398"/>
            <p14:sldId id="367"/>
            <p14:sldId id="384"/>
            <p14:sldId id="389"/>
            <p14:sldId id="397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Aujourd’hui</a:t>
            </a:r>
            <a:r>
              <a:rPr lang="en-US" dirty="0"/>
              <a:t>, nous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vendredi</a:t>
            </a:r>
            <a:r>
              <a:rPr lang="en-US" dirty="0"/>
              <a:t>. </a:t>
            </a: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avec le mot “</a:t>
            </a:r>
            <a:r>
              <a:rPr lang="en-US" dirty="0" err="1"/>
              <a:t>vendredi</a:t>
            </a:r>
            <a:r>
              <a:rPr lang="en-US" dirty="0"/>
              <a:t>” qui se </a:t>
            </a:r>
            <a:r>
              <a:rPr lang="en-US" dirty="0" err="1"/>
              <a:t>sert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du mot “</a:t>
            </a:r>
            <a:r>
              <a:rPr lang="en-US" dirty="0" err="1"/>
              <a:t>lequel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634335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1353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utilise</a:t>
            </a:r>
            <a:r>
              <a:rPr lang="en-US" dirty="0"/>
              <a:t> “</a:t>
            </a:r>
            <a:r>
              <a:rPr lang="en-US" dirty="0" err="1"/>
              <a:t>dès</a:t>
            </a:r>
            <a:r>
              <a:rPr lang="en-US" dirty="0"/>
              <a:t> que” qui </a:t>
            </a:r>
            <a:r>
              <a:rPr lang="en-US" dirty="0" err="1"/>
              <a:t>décrit</a:t>
            </a:r>
            <a:r>
              <a:rPr lang="en-US" dirty="0"/>
              <a:t> un habitude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français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vendredi, le vingt et un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américain</a:t>
            </a:r>
          </a:p>
          <a:p>
            <a:pPr marL="0" indent="0" algn="ctr">
              <a:buNone/>
            </a:pPr>
            <a:r>
              <a:rPr lang="fr-FR" dirty="0"/>
              <a:t>Le futur simple avec quand et dès que</a:t>
            </a:r>
          </a:p>
          <a:p>
            <a:pPr marL="0" indent="0" algn="ctr">
              <a:buNone/>
            </a:pPr>
            <a:r>
              <a:rPr lang="fr-FR" dirty="0"/>
              <a:t>si clauses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the futur simple, </a:t>
            </a:r>
            <a:r>
              <a:rPr lang="fr-FR" dirty="0" err="1"/>
              <a:t>including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introductory</a:t>
            </a:r>
            <a:r>
              <a:rPr lang="fr-FR" dirty="0"/>
              <a:t> phrases dès que and quand, and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the </a:t>
            </a:r>
            <a:r>
              <a:rPr lang="fr-FR" dirty="0" err="1"/>
              <a:t>various</a:t>
            </a:r>
            <a:r>
              <a:rPr lang="fr-FR" dirty="0"/>
              <a:t> </a:t>
            </a:r>
            <a:r>
              <a:rPr lang="fr-FR" dirty="0" err="1"/>
              <a:t>forms</a:t>
            </a:r>
            <a:r>
              <a:rPr lang="fr-FR" dirty="0"/>
              <a:t> of if / </a:t>
            </a:r>
            <a:r>
              <a:rPr lang="fr-FR" dirty="0" err="1"/>
              <a:t>then</a:t>
            </a:r>
            <a:r>
              <a:rPr lang="fr-FR" dirty="0"/>
              <a:t> sentences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begin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si.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60A11-A3F4-46ED-BA09-90FE54A0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315B9-F0A7-4590-84B2-7F0A327F4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8949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February 22 is the birthday of George Washington:</a:t>
            </a:r>
            <a:br>
              <a:rPr lang="en-US" sz="2800" b="1" dirty="0"/>
            </a:br>
            <a:r>
              <a:rPr lang="en-US" sz="2800" b="1" dirty="0"/>
              <a:t>first in war, first in peace, and first in the hearts of his countrymen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4163" y="2125363"/>
            <a:ext cx="3632886" cy="357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3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F9D08-6BD7-482C-A309-FAFAAE17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February 22 is also the birthday of Sydney </a:t>
            </a:r>
            <a:r>
              <a:rPr lang="en-US" sz="2800" b="1" dirty="0" err="1"/>
              <a:t>Hofinger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7FE797A-E78D-4D80-B64E-C143872642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2096294"/>
            <a:ext cx="3048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03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soon as I eat dinner, I will play the piano.</a:t>
            </a:r>
          </a:p>
          <a:p>
            <a:pPr marL="0" indent="0">
              <a:buNone/>
            </a:pPr>
            <a:r>
              <a:rPr lang="en-US" dirty="0"/>
              <a:t>When we are rich, we will travel to Tahiti.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we arrive at Le </a:t>
            </a:r>
            <a:r>
              <a:rPr lang="en-US" dirty="0" err="1"/>
              <a:t>P’tit</a:t>
            </a:r>
            <a:r>
              <a:rPr lang="en-US" dirty="0"/>
              <a:t> </a:t>
            </a:r>
            <a:r>
              <a:rPr lang="en-US" dirty="0" err="1"/>
              <a:t>Bistrot</a:t>
            </a:r>
            <a:r>
              <a:rPr lang="en-US" dirty="0"/>
              <a:t>, </a:t>
            </a:r>
            <a:r>
              <a:rPr lang="en-US" dirty="0" err="1"/>
              <a:t>Mme</a:t>
            </a:r>
            <a:r>
              <a:rPr lang="en-US" dirty="0"/>
              <a:t> Forestier gives us iced tea.</a:t>
            </a:r>
          </a:p>
          <a:p>
            <a:pPr marL="0" indent="0">
              <a:buNone/>
            </a:pPr>
            <a:r>
              <a:rPr lang="en-US" dirty="0"/>
              <a:t>As soon as the bell sounds, the teacher starts to talk.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I teach, I wear a bowtie.</a:t>
            </a:r>
          </a:p>
          <a:p>
            <a:pPr marL="0" indent="0">
              <a:buNone/>
            </a:pPr>
            <a:r>
              <a:rPr lang="en-US" dirty="0"/>
              <a:t>If I must drive, I do not drink alcohol.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Dessinez</a:t>
            </a:r>
            <a:r>
              <a:rPr lang="en-US" dirty="0"/>
              <a:t> </a:t>
            </a:r>
            <a:r>
              <a:rPr lang="en-US" dirty="0" err="1"/>
              <a:t>quelque</a:t>
            </a:r>
            <a:r>
              <a:rPr lang="en-US" dirty="0"/>
              <a:t> chose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donner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cadeau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Donnez</a:t>
            </a:r>
            <a:r>
              <a:rPr lang="en-US" dirty="0"/>
              <a:t>-le à </a:t>
            </a:r>
            <a:r>
              <a:rPr lang="en-US" dirty="0" err="1"/>
              <a:t>l’élève</a:t>
            </a:r>
            <a:r>
              <a:rPr lang="en-US" dirty="0"/>
              <a:t> à </a:t>
            </a:r>
            <a:r>
              <a:rPr lang="en-US" dirty="0" err="1"/>
              <a:t>côté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disant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u="sng" dirty="0"/>
              <a:t>__(name)  ,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u="sng" dirty="0"/>
              <a:t>(adjective)</a:t>
            </a:r>
            <a:r>
              <a:rPr lang="en-US" dirty="0"/>
              <a:t> , </a:t>
            </a:r>
            <a:r>
              <a:rPr lang="en-US" dirty="0" err="1"/>
              <a:t>donc</a:t>
            </a:r>
            <a:r>
              <a:rPr lang="en-US" dirty="0"/>
              <a:t>, pour le moment je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u="sng" dirty="0"/>
              <a:t>(</a:t>
            </a:r>
            <a:r>
              <a:rPr lang="en-US" u="sng" dirty="0" err="1"/>
              <a:t>ce</a:t>
            </a:r>
            <a:r>
              <a:rPr lang="en-US" u="sng" dirty="0"/>
              <a:t> qui </a:t>
            </a:r>
            <a:r>
              <a:rPr lang="en-US" u="sng" dirty="0" err="1"/>
              <a:t>est</a:t>
            </a:r>
            <a:r>
              <a:rPr lang="en-US" u="sng" dirty="0"/>
              <a:t> </a:t>
            </a:r>
            <a:r>
              <a:rPr lang="en-US" u="sng" dirty="0" err="1"/>
              <a:t>votre</a:t>
            </a:r>
            <a:r>
              <a:rPr lang="en-US" u="sng" dirty="0"/>
              <a:t> </a:t>
            </a:r>
            <a:r>
              <a:rPr lang="en-US" u="sng" dirty="0" err="1"/>
              <a:t>cadeau</a:t>
            </a:r>
            <a:r>
              <a:rPr lang="en-US" u="sng" dirty="0"/>
              <a:t>)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dès</a:t>
            </a:r>
            <a:r>
              <a:rPr lang="en-US" dirty="0"/>
              <a:t> que </a:t>
            </a:r>
            <a:r>
              <a:rPr lang="en-US" u="sng" dirty="0"/>
              <a:t>(future event) 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je (</a:t>
            </a:r>
            <a:r>
              <a:rPr lang="en-US" u="sng" dirty="0"/>
              <a:t>future action)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19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trois</a:t>
            </a:r>
            <a:r>
              <a:rPr lang="en-US" dirty="0"/>
              <a:t> phrases qui </a:t>
            </a:r>
            <a:r>
              <a:rPr lang="en-US" dirty="0" err="1"/>
              <a:t>commencent</a:t>
            </a:r>
            <a:r>
              <a:rPr lang="en-US" dirty="0"/>
              <a:t> avec </a:t>
            </a:r>
            <a:r>
              <a:rPr lang="en-US" dirty="0" err="1"/>
              <a:t>si</a:t>
            </a:r>
            <a:r>
              <a:rPr lang="en-US" dirty="0"/>
              <a:t> qui </a:t>
            </a:r>
            <a:r>
              <a:rPr lang="en-US" dirty="0" err="1"/>
              <a:t>traite</a:t>
            </a:r>
            <a:r>
              <a:rPr lang="en-US" dirty="0"/>
              <a:t> sur </a:t>
            </a:r>
            <a:r>
              <a:rPr lang="en-US" dirty="0" err="1"/>
              <a:t>l’idée</a:t>
            </a:r>
            <a:r>
              <a:rPr lang="en-US" dirty="0"/>
              <a:t> du temps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poserez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candidature à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université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première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“Si (</a:t>
            </a:r>
            <a:r>
              <a:rPr lang="en-US" dirty="0" err="1"/>
              <a:t>présent</a:t>
            </a:r>
            <a:r>
              <a:rPr lang="en-US" dirty="0"/>
              <a:t>), (present).</a:t>
            </a:r>
          </a:p>
          <a:p>
            <a:pPr marL="0" indent="0">
              <a:buNone/>
            </a:pPr>
            <a:r>
              <a:rPr lang="fr-FR" dirty="0"/>
              <a:t>La </a:t>
            </a:r>
            <a:r>
              <a:rPr lang="fr-FR" dirty="0" err="1"/>
              <a:t>deuxière</a:t>
            </a:r>
            <a:r>
              <a:rPr lang="fr-FR" dirty="0"/>
              <a:t> doit être “Si (présent), (futur).</a:t>
            </a:r>
          </a:p>
          <a:p>
            <a:pPr marL="0" indent="0">
              <a:buNone/>
            </a:pPr>
            <a:r>
              <a:rPr lang="fr-FR" dirty="0"/>
              <a:t>La troisième doit être “Si (imparfait), (conditionnel).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0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vendredi, le vingt et un février</a:t>
            </a:r>
            <a:br>
              <a:rPr lang="fr-FR" sz="2800" b="1" dirty="0"/>
            </a:b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le futur simple avec quand et dès que</a:t>
            </a:r>
          </a:p>
          <a:p>
            <a:pPr marL="0" indent="0" algn="ctr">
              <a:buNone/>
            </a:pPr>
            <a:r>
              <a:rPr lang="fr-FR" dirty="0"/>
              <a:t>si clauses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the futur simple, </a:t>
            </a:r>
            <a:r>
              <a:rPr lang="fr-FR" dirty="0" err="1"/>
              <a:t>including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introductory</a:t>
            </a:r>
            <a:r>
              <a:rPr lang="fr-FR" dirty="0"/>
              <a:t> phrases dès que and quand, and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the </a:t>
            </a:r>
            <a:r>
              <a:rPr lang="fr-FR" dirty="0" err="1"/>
              <a:t>various</a:t>
            </a:r>
            <a:r>
              <a:rPr lang="fr-FR" dirty="0"/>
              <a:t> </a:t>
            </a:r>
            <a:r>
              <a:rPr lang="fr-FR" dirty="0" err="1"/>
              <a:t>forms</a:t>
            </a:r>
            <a:r>
              <a:rPr lang="fr-FR" dirty="0"/>
              <a:t> of if / </a:t>
            </a:r>
            <a:r>
              <a:rPr lang="fr-FR" dirty="0" err="1"/>
              <a:t>then</a:t>
            </a:r>
            <a:r>
              <a:rPr lang="fr-FR" dirty="0"/>
              <a:t> sentences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begin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si.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2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34726</TotalTime>
  <Words>412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Travail de cloche </vt:lpstr>
      <vt:lpstr>Bonjour!</vt:lpstr>
      <vt:lpstr>PowerPoint Presentation</vt:lpstr>
      <vt:lpstr>February 22 is the birthday of George Washington: first in war, first in peace, and first in the hearts of his countrymen</vt:lpstr>
      <vt:lpstr>February 22 is also the birthday of Sydney Hofinger</vt:lpstr>
      <vt:lpstr>PowerPoint Presentation</vt:lpstr>
      <vt:lpstr>PowerPoint Presentation</vt:lpstr>
      <vt:lpstr>PowerPoint Presentation</vt:lpstr>
      <vt:lpstr>vendredi, le vingt et un février 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454</cp:revision>
  <cp:lastPrinted>2017-02-27T15:51:41Z</cp:lastPrinted>
  <dcterms:created xsi:type="dcterms:W3CDTF">2016-10-03T16:25:09Z</dcterms:created>
  <dcterms:modified xsi:type="dcterms:W3CDTF">2020-02-21T14:24:10Z</dcterms:modified>
</cp:coreProperties>
</file>