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2" r:id="rId2"/>
    <p:sldId id="331" r:id="rId3"/>
    <p:sldId id="423" r:id="rId4"/>
    <p:sldId id="408" r:id="rId5"/>
    <p:sldId id="418" r:id="rId6"/>
    <p:sldId id="419" r:id="rId7"/>
    <p:sldId id="420" r:id="rId8"/>
    <p:sldId id="421" r:id="rId9"/>
    <p:sldId id="417" r:id="rId10"/>
    <p:sldId id="415" r:id="rId11"/>
    <p:sldId id="416" r:id="rId12"/>
    <p:sldId id="406" r:id="rId13"/>
    <p:sldId id="422" r:id="rId14"/>
    <p:sldId id="387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02"/>
            <p14:sldId id="331"/>
            <p14:sldId id="423"/>
            <p14:sldId id="408"/>
            <p14:sldId id="418"/>
            <p14:sldId id="419"/>
            <p14:sldId id="420"/>
            <p14:sldId id="421"/>
            <p14:sldId id="417"/>
            <p14:sldId id="415"/>
            <p14:sldId id="416"/>
            <p14:sldId id="406"/>
            <p14:sldId id="422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  <a:br>
              <a:rPr lang="en-US" sz="2800" b="1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err="1"/>
          </a:p>
          <a:p>
            <a:pPr marL="0" indent="0">
              <a:buNone/>
            </a:pPr>
            <a:endParaRPr lang="en-US" dirty="0" err="1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 </a:t>
            </a:r>
            <a:r>
              <a:rPr lang="en-US" dirty="0" err="1"/>
              <a:t>est</a:t>
            </a:r>
            <a:r>
              <a:rPr lang="en-US" dirty="0"/>
              <a:t> le personage le plus </a:t>
            </a:r>
            <a:r>
              <a:rPr lang="en-US" dirty="0" err="1"/>
              <a:t>méchant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lu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français</a:t>
            </a:r>
            <a:r>
              <a:rPr lang="en-US" dirty="0"/>
              <a:t> 3?</a:t>
            </a:r>
          </a:p>
        </p:txBody>
      </p:sp>
    </p:spTree>
    <p:extLst>
      <p:ext uri="{BB962C8B-B14F-4D97-AF65-F5344CB8AC3E}">
        <p14:creationId xmlns:p14="http://schemas.microsoft.com/office/powerpoint/2010/main" val="29278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maïs</a:t>
            </a:r>
            <a:r>
              <a:rPr lang="en-US" sz="2800" b="1" dirty="0"/>
              <a:t> soufflé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55" y="1849583"/>
            <a:ext cx="6151417" cy="37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4793673" cy="435133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3308" y="1825625"/>
            <a:ext cx="462049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Je ne </a:t>
            </a:r>
            <a:r>
              <a:rPr lang="en-US" dirty="0" err="1"/>
              <a:t>pense</a:t>
            </a:r>
            <a:r>
              <a:rPr lang="en-US" dirty="0"/>
              <a:t> pas </a:t>
            </a:r>
            <a:r>
              <a:rPr lang="en-US" dirty="0" err="1"/>
              <a:t>qu’Edmond</a:t>
            </a:r>
            <a:r>
              <a:rPr lang="en-US" dirty="0"/>
              <a:t> et </a:t>
            </a:r>
            <a:r>
              <a:rPr lang="en-US" dirty="0" err="1"/>
              <a:t>l’abbé</a:t>
            </a:r>
            <a:r>
              <a:rPr lang="en-US" dirty="0"/>
              <a:t> </a:t>
            </a:r>
            <a:r>
              <a:rPr lang="en-US" dirty="0" err="1"/>
              <a:t>échappent</a:t>
            </a:r>
            <a:r>
              <a:rPr lang="en-US" dirty="0"/>
              <a:t> ensemble…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pense</a:t>
            </a:r>
            <a:r>
              <a:rPr lang="en-US" dirty="0"/>
              <a:t> </a:t>
            </a:r>
            <a:r>
              <a:rPr lang="en-US" dirty="0" err="1"/>
              <a:t>qu’Edmond</a:t>
            </a:r>
            <a:r>
              <a:rPr lang="en-US" dirty="0"/>
              <a:t> et </a:t>
            </a:r>
            <a:r>
              <a:rPr lang="en-US" dirty="0" err="1"/>
              <a:t>l’abbé</a:t>
            </a:r>
            <a:r>
              <a:rPr lang="en-US" dirty="0"/>
              <a:t> </a:t>
            </a:r>
            <a:r>
              <a:rPr lang="en-US" dirty="0" err="1"/>
              <a:t>échapperont</a:t>
            </a:r>
            <a:r>
              <a:rPr lang="en-US" dirty="0"/>
              <a:t> ensemble…</a:t>
            </a:r>
          </a:p>
          <a:p>
            <a:pPr marL="0" indent="0">
              <a:buNone/>
            </a:pPr>
            <a:r>
              <a:rPr lang="en-US" dirty="0" err="1"/>
              <a:t>L’Abbé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vieux</a:t>
            </a:r>
            <a:r>
              <a:rPr lang="en-US" dirty="0"/>
              <a:t>. </a:t>
            </a:r>
            <a:r>
              <a:rPr lang="en-US" dirty="0" err="1"/>
              <a:t>C’est</a:t>
            </a:r>
            <a:r>
              <a:rPr lang="en-US" dirty="0"/>
              <a:t> le </a:t>
            </a:r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dirty="0" err="1"/>
              <a:t>abbé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Si </a:t>
            </a:r>
            <a:r>
              <a:rPr lang="en-US" dirty="0" err="1"/>
              <a:t>j’avais</a:t>
            </a:r>
            <a:r>
              <a:rPr lang="en-US" dirty="0"/>
              <a:t> </a:t>
            </a:r>
            <a:r>
              <a:rPr lang="en-US" dirty="0" err="1"/>
              <a:t>habité</a:t>
            </a:r>
            <a:r>
              <a:rPr lang="en-US" dirty="0"/>
              <a:t> au Colorado </a:t>
            </a:r>
            <a:r>
              <a:rPr lang="en-US" dirty="0" err="1"/>
              <a:t>en</a:t>
            </a:r>
            <a:r>
              <a:rPr lang="en-US" dirty="0"/>
              <a:t> 1820, </a:t>
            </a:r>
            <a:r>
              <a:rPr lang="en-US" dirty="0" err="1"/>
              <a:t>j’aurais</a:t>
            </a:r>
            <a:r>
              <a:rPr lang="en-US" dirty="0"/>
              <a:t> </a:t>
            </a:r>
            <a:r>
              <a:rPr lang="en-US" dirty="0" err="1"/>
              <a:t>inventé</a:t>
            </a:r>
            <a:r>
              <a:rPr lang="en-US" dirty="0"/>
              <a:t> le board, et </a:t>
            </a:r>
            <a:r>
              <a:rPr lang="en-US" dirty="0" err="1"/>
              <a:t>j’aurais</a:t>
            </a:r>
            <a:r>
              <a:rPr lang="en-US" dirty="0"/>
              <a:t> fait du board. </a:t>
            </a:r>
          </a:p>
          <a:p>
            <a:pPr marL="0" indent="0">
              <a:buNone/>
            </a:pPr>
            <a:r>
              <a:rPr lang="en-US" dirty="0" err="1"/>
              <a:t>L’anniversaire</a:t>
            </a:r>
            <a:r>
              <a:rPr lang="en-US" dirty="0"/>
              <a:t> de George Washington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vingt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février</a:t>
            </a:r>
            <a:r>
              <a:rPr lang="en-US" dirty="0"/>
              <a:t> 1732.</a:t>
            </a:r>
          </a:p>
          <a:p>
            <a:pPr marL="0" indent="0">
              <a:buNone/>
            </a:pPr>
            <a:r>
              <a:rPr lang="en-US" dirty="0" err="1"/>
              <a:t>En</a:t>
            </a:r>
            <a:r>
              <a:rPr lang="en-US" dirty="0"/>
              <a:t> 1782, George Washington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cinquante</a:t>
            </a:r>
            <a:r>
              <a:rPr lang="en-US" dirty="0"/>
              <a:t> ans.</a:t>
            </a:r>
          </a:p>
          <a:p>
            <a:pPr marL="0" indent="0">
              <a:buNone/>
            </a:pPr>
            <a:r>
              <a:rPr lang="en-US" dirty="0"/>
              <a:t>George Washington a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cinquante</a:t>
            </a:r>
            <a:r>
              <a:rPr lang="en-US" dirty="0"/>
              <a:t> </a:t>
            </a:r>
            <a:r>
              <a:rPr lang="en-US" dirty="0" err="1"/>
              <a:t>ans</a:t>
            </a:r>
            <a:r>
              <a:rPr lang="en-US" dirty="0"/>
              <a:t> le </a:t>
            </a:r>
            <a:r>
              <a:rPr lang="en-US" dirty="0" err="1"/>
              <a:t>vingt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février</a:t>
            </a:r>
            <a:r>
              <a:rPr lang="en-US" dirty="0"/>
              <a:t> 1782.</a:t>
            </a:r>
          </a:p>
        </p:txBody>
      </p:sp>
    </p:spTree>
    <p:extLst>
      <p:ext uri="{BB962C8B-B14F-4D97-AF65-F5344CB8AC3E}">
        <p14:creationId xmlns:p14="http://schemas.microsoft.com/office/powerpoint/2010/main" val="30227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2C45-3746-449D-8446-7B8B606B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96F87-54FC-4AE9-9C52-10CB7EAFD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26373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91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 Edmond </a:t>
            </a:r>
            <a:r>
              <a:rPr lang="en-US" dirty="0" err="1"/>
              <a:t>Dantès</a:t>
            </a:r>
            <a:r>
              <a:rPr lang="en-US" dirty="0"/>
              <a:t> </a:t>
            </a:r>
            <a:r>
              <a:rPr lang="en-US" dirty="0" err="1"/>
              <a:t>arrivait</a:t>
            </a:r>
            <a:r>
              <a:rPr lang="en-US" dirty="0"/>
              <a:t> chez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soir</a:t>
            </a:r>
            <a:r>
              <a:rPr lang="en-US" dirty="0"/>
              <a:t>, que </a:t>
            </a:r>
            <a:r>
              <a:rPr lang="en-US" dirty="0" err="1"/>
              <a:t>proposeriez-vous</a:t>
            </a:r>
            <a:r>
              <a:rPr lang="en-US" dirty="0"/>
              <a:t> de faire ensemble?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vingt-quatre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4122-3430-466A-85D0-F5A931DE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737D0-F32E-4C59-A121-43A79893F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Présentation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</a:t>
            </a:r>
            <a:r>
              <a:rPr lang="en-US" dirty="0" err="1"/>
              <a:t>vendredi</a:t>
            </a:r>
            <a:r>
              <a:rPr lang="en-US" dirty="0"/>
              <a:t>:  Colton</a:t>
            </a:r>
          </a:p>
        </p:txBody>
      </p:sp>
    </p:spTree>
    <p:extLst>
      <p:ext uri="{BB962C8B-B14F-4D97-AF65-F5344CB8AC3E}">
        <p14:creationId xmlns:p14="http://schemas.microsoft.com/office/powerpoint/2010/main" val="230888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Leonardo’s La </a:t>
            </a:r>
            <a:r>
              <a:rPr lang="en-US" sz="2800" b="1" dirty="0" err="1"/>
              <a:t>Joconde</a:t>
            </a:r>
            <a:r>
              <a:rPr lang="en-US" sz="2800" b="1" dirty="0"/>
              <a:t> (Mona Lisa)  is the most visited painting in the Louvre Museum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7968" y="1825625"/>
            <a:ext cx="3966517" cy="43513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1946" y="1825625"/>
            <a:ext cx="44360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3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8AF6-8DE4-4B90-983A-E78966D2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8B259-1A4C-4B11-BFBF-D2C0B131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Voici</a:t>
            </a:r>
            <a:r>
              <a:rPr lang="en-US" dirty="0"/>
              <a:t> Pierre!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3666C-15E8-4737-8B9F-5E62792D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628" y="2000622"/>
            <a:ext cx="3960743" cy="29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2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8AF6-8DE4-4B90-983A-E78966D2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8B259-1A4C-4B11-BFBF-D2C0B131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Pierre mange de </a:t>
            </a:r>
            <a:r>
              <a:rPr lang="en-US" dirty="0" err="1"/>
              <a:t>l’ananas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3666C-15E8-4737-8B9F-5E62792D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557" y="2060257"/>
            <a:ext cx="3960743" cy="29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7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8AF6-8DE4-4B90-983A-E78966D2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8B259-1A4C-4B11-BFBF-D2C0B131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Les </a:t>
            </a:r>
            <a:r>
              <a:rPr lang="en-US" dirty="0" err="1"/>
              <a:t>ananas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, </a:t>
            </a:r>
            <a:r>
              <a:rPr lang="en-US" dirty="0" err="1"/>
              <a:t>donc</a:t>
            </a:r>
            <a:r>
              <a:rPr lang="en-US" dirty="0"/>
              <a:t> Pierre a un corps </a:t>
            </a:r>
            <a:r>
              <a:rPr lang="en-US" dirty="0" err="1"/>
              <a:t>sain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3666C-15E8-4737-8B9F-5E62792D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35" y="2030439"/>
            <a:ext cx="3960743" cy="29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0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8AF6-8DE4-4B90-983A-E78966D2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8B259-1A4C-4B11-BFBF-D2C0B131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Grâce aux </a:t>
            </a:r>
            <a:r>
              <a:rPr lang="en-US" dirty="0" err="1"/>
              <a:t>ananas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, Pierre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bonne santé.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3666C-15E8-4737-8B9F-5E62792D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35" y="2030439"/>
            <a:ext cx="3960743" cy="29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5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068F53-C279-47BD-8FAC-A8DF3B72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EF2E8-38FC-469D-B037-9D7F64AD5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Caderousse</a:t>
            </a:r>
          </a:p>
          <a:p>
            <a:pPr marL="0" indent="0">
              <a:buNone/>
            </a:pPr>
            <a:r>
              <a:rPr lang="fr-FR" dirty="0"/>
              <a:t>Danglars</a:t>
            </a:r>
          </a:p>
          <a:p>
            <a:pPr marL="0" indent="0">
              <a:buNone/>
            </a:pPr>
            <a:r>
              <a:rPr lang="fr-FR" dirty="0" err="1"/>
              <a:t>Morrel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Fernand</a:t>
            </a:r>
          </a:p>
          <a:p>
            <a:pPr marL="0" indent="0">
              <a:buNone/>
            </a:pPr>
            <a:r>
              <a:rPr lang="fr-FR" dirty="0"/>
              <a:t>Mercédès</a:t>
            </a:r>
          </a:p>
          <a:p>
            <a:pPr marL="0" indent="0">
              <a:buNone/>
            </a:pPr>
            <a:r>
              <a:rPr lang="fr-FR" dirty="0"/>
              <a:t>Le père d’Edmond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3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37460</TotalTime>
  <Words>187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Travail de cloche </vt:lpstr>
      <vt:lpstr>Bonjour!</vt:lpstr>
      <vt:lpstr>PowerPoint Presentation</vt:lpstr>
      <vt:lpstr>Leonardo’s La Joconde (Mona Lisa)  is the most visited painting in the Louvre Museum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maïs soufflé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523</cp:revision>
  <cp:lastPrinted>2017-02-16T19:03:28Z</cp:lastPrinted>
  <dcterms:created xsi:type="dcterms:W3CDTF">2016-10-03T16:25:09Z</dcterms:created>
  <dcterms:modified xsi:type="dcterms:W3CDTF">2020-02-24T19:26:08Z</dcterms:modified>
</cp:coreProperties>
</file>