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2" r:id="rId2"/>
    <p:sldId id="331" r:id="rId3"/>
    <p:sldId id="408" r:id="rId4"/>
    <p:sldId id="411" r:id="rId5"/>
    <p:sldId id="410" r:id="rId6"/>
    <p:sldId id="409" r:id="rId7"/>
    <p:sldId id="389" r:id="rId8"/>
    <p:sldId id="393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408"/>
            <p14:sldId id="411"/>
            <p14:sldId id="410"/>
            <p14:sldId id="409"/>
            <p14:sldId id="389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When old MacDonald completes her biology classes, she will buy a farm.</a:t>
            </a:r>
          </a:p>
        </p:txBody>
      </p:sp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cinq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celebration of Mardi Gras in New Orleans and in Mobile are the result of the French heritage of those cities.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4FE7335-4F78-4CCC-A8C3-7D615C1A6C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19794" y="2449995"/>
            <a:ext cx="4663109" cy="279786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ACE02F-4E16-4685-8B8B-54CD7DABE7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D1EA68-4EF6-4A42-BCDE-E3A522F67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712" y="2494721"/>
            <a:ext cx="4137231" cy="275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3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5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</a:t>
            </a:r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trois </a:t>
            </a:r>
            <a:r>
              <a:rPr lang="en-US" dirty="0" err="1"/>
              <a:t>février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F69A4C-2021-41CA-9299-B1DEA6A8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0EEBB-D0F2-449F-A6DA-BBE85B20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as soon as…</a:t>
            </a:r>
          </a:p>
          <a:p>
            <a:pPr marL="0" indent="0">
              <a:buNone/>
            </a:pPr>
            <a:r>
              <a:rPr lang="en-US" dirty="0"/>
              <a:t>As soon as something will happen in the future, something else will follow.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/ le </a:t>
            </a:r>
            <a:r>
              <a:rPr lang="en-US" dirty="0" err="1"/>
              <a:t>futur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 les Pirates de Pittsburgh </a:t>
            </a:r>
            <a:r>
              <a:rPr lang="en-US" dirty="0" err="1"/>
              <a:t>gagneront</a:t>
            </a:r>
            <a:r>
              <a:rPr lang="en-US" dirty="0"/>
              <a:t> la Série du Monde, M. Gerson </a:t>
            </a:r>
            <a:r>
              <a:rPr lang="en-US" dirty="0" err="1"/>
              <a:t>célébrera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mangeant</a:t>
            </a:r>
            <a:r>
              <a:rPr lang="en-US" dirty="0"/>
              <a:t> beaucoup de crème </a:t>
            </a:r>
            <a:r>
              <a:rPr lang="en-US" dirty="0" err="1"/>
              <a:t>glacée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9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F69A4C-2021-41CA-9299-B1DEA6A8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0EEBB-D0F2-449F-A6DA-BBE85B20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as soon as…</a:t>
            </a:r>
          </a:p>
          <a:p>
            <a:pPr marL="0" indent="0">
              <a:buNone/>
            </a:pPr>
            <a:r>
              <a:rPr lang="en-US" dirty="0"/>
              <a:t>As soon as something which happens on a regular basis occurs, something else always follows.</a:t>
            </a:r>
          </a:p>
          <a:p>
            <a:pPr marL="0" indent="0">
              <a:buNone/>
            </a:pPr>
            <a:r>
              <a:rPr lang="en-US" dirty="0" err="1"/>
              <a:t>présent</a:t>
            </a:r>
            <a:r>
              <a:rPr lang="en-US" dirty="0"/>
              <a:t> / </a:t>
            </a:r>
            <a:r>
              <a:rPr lang="en-US" dirty="0" err="1"/>
              <a:t>présent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</a:t>
            </a:r>
            <a:r>
              <a:rPr lang="en-US" dirty="0" err="1"/>
              <a:t>qu’ils</a:t>
            </a:r>
            <a:r>
              <a:rPr lang="en-US" dirty="0"/>
              <a:t> </a:t>
            </a:r>
            <a:r>
              <a:rPr lang="en-US" dirty="0" err="1"/>
              <a:t>entendent</a:t>
            </a:r>
            <a:r>
              <a:rPr lang="en-US" dirty="0"/>
              <a:t> </a:t>
            </a:r>
            <a:r>
              <a:rPr lang="en-US" dirty="0" err="1"/>
              <a:t>l’hymne</a:t>
            </a:r>
            <a:r>
              <a:rPr lang="en-US" dirty="0"/>
              <a:t> </a:t>
            </a:r>
            <a:r>
              <a:rPr lang="en-US" dirty="0" err="1"/>
              <a:t>d’école</a:t>
            </a:r>
            <a:r>
              <a:rPr lang="en-US" dirty="0"/>
              <a:t>, beaucoup </a:t>
            </a:r>
            <a:r>
              <a:rPr lang="en-US" dirty="0" err="1"/>
              <a:t>d’élèves</a:t>
            </a:r>
            <a:r>
              <a:rPr lang="en-US" dirty="0"/>
              <a:t> commence à </a:t>
            </a:r>
            <a:r>
              <a:rPr lang="en-US" dirty="0" err="1"/>
              <a:t>courir</a:t>
            </a:r>
            <a:r>
              <a:rPr lang="en-US" dirty="0"/>
              <a:t> aux salles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008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trois phrases qui commencent avec “si” qui traite sur l’idée du temps quand vous poserez votre candidature à une université.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première doit être “Si (présent), (pr</a:t>
            </a:r>
            <a:r>
              <a:rPr lang="fr-FR" dirty="0">
                <a:latin typeface="Calibri" panose="020F0502020204030204" pitchFamily="34" charset="0"/>
              </a:rPr>
              <a:t>é</a:t>
            </a:r>
            <a:r>
              <a:rPr lang="fr-FR" dirty="0"/>
              <a:t>sent).</a:t>
            </a:r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/>
              <a:t>deuxière</a:t>
            </a:r>
            <a:r>
              <a:rPr lang="fr-FR" dirty="0"/>
              <a:t> doit être “Si (présent), (futur).</a:t>
            </a:r>
          </a:p>
          <a:p>
            <a:pPr marL="0" indent="0">
              <a:buNone/>
            </a:pPr>
            <a:r>
              <a:rPr lang="fr-FR" dirty="0"/>
              <a:t>La troisième doit être “Si (imparfait), (conditionnel).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beginning with a “</a:t>
            </a:r>
            <a:r>
              <a:rPr lang="en-US" dirty="0" err="1"/>
              <a:t>si</a:t>
            </a:r>
            <a:r>
              <a:rPr lang="en-US" dirty="0"/>
              <a:t>” clause which uses the present and </a:t>
            </a:r>
            <a:r>
              <a:rPr lang="en-US"/>
              <a:t>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34599</TotalTime>
  <Words>242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Travail de cloche </vt:lpstr>
      <vt:lpstr>Bonjour!</vt:lpstr>
      <vt:lpstr>The celebration of Mardi Gras in New Orleans and in Mobile are the result of the French heritage of those cities.</vt:lpstr>
      <vt:lpstr>Avertissement!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462</cp:revision>
  <cp:lastPrinted>2017-02-27T15:51:41Z</cp:lastPrinted>
  <dcterms:created xsi:type="dcterms:W3CDTF">2016-10-03T16:25:09Z</dcterms:created>
  <dcterms:modified xsi:type="dcterms:W3CDTF">2020-02-24T22:15:41Z</dcterms:modified>
</cp:coreProperties>
</file>