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16" r:id="rId2"/>
    <p:sldId id="331" r:id="rId3"/>
    <p:sldId id="429" r:id="rId4"/>
    <p:sldId id="431" r:id="rId5"/>
    <p:sldId id="272" r:id="rId6"/>
    <p:sldId id="261" r:id="rId7"/>
    <p:sldId id="430" r:id="rId8"/>
    <p:sldId id="419" r:id="rId9"/>
    <p:sldId id="420" r:id="rId10"/>
    <p:sldId id="421" r:id="rId11"/>
    <p:sldId id="424" r:id="rId12"/>
    <p:sldId id="422" r:id="rId13"/>
    <p:sldId id="423" r:id="rId14"/>
    <p:sldId id="426" r:id="rId15"/>
    <p:sldId id="427" r:id="rId16"/>
    <p:sldId id="425" r:id="rId17"/>
    <p:sldId id="428" r:id="rId18"/>
    <p:sldId id="387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16"/>
            <p14:sldId id="331"/>
            <p14:sldId id="429"/>
            <p14:sldId id="431"/>
            <p14:sldId id="272"/>
            <p14:sldId id="261"/>
            <p14:sldId id="430"/>
            <p14:sldId id="419"/>
            <p14:sldId id="420"/>
            <p14:sldId id="421"/>
            <p14:sldId id="424"/>
            <p14:sldId id="422"/>
            <p14:sldId id="423"/>
            <p14:sldId id="426"/>
            <p14:sldId id="427"/>
            <p14:sldId id="425"/>
            <p14:sldId id="42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282" y="12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like to visit Paris in the springtime.</a:t>
            </a:r>
          </a:p>
        </p:txBody>
      </p:sp>
    </p:spTree>
    <p:extLst>
      <p:ext uri="{BB962C8B-B14F-4D97-AF65-F5344CB8AC3E}">
        <p14:creationId xmlns:p14="http://schemas.microsoft.com/office/powerpoint/2010/main" val="4030261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Il </a:t>
            </a:r>
            <a:r>
              <a:rPr lang="en-US" sz="2800" b="1" dirty="0" err="1"/>
              <a:t>tombe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150" y="2261286"/>
            <a:ext cx="3534033" cy="27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56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tombe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Hier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tombé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887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p. 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être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____________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____________</a:t>
            </a:r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_________</a:t>
            </a:r>
          </a:p>
          <a:p>
            <a:pPr marL="0" indent="0">
              <a:buNone/>
            </a:pPr>
            <a:r>
              <a:rPr lang="en-US" dirty="0"/>
              <a:t>nous ____________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____________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___________</a:t>
            </a:r>
          </a:p>
        </p:txBody>
      </p:sp>
    </p:spTree>
    <p:extLst>
      <p:ext uri="{BB962C8B-B14F-4D97-AF65-F5344CB8AC3E}">
        <p14:creationId xmlns:p14="http://schemas.microsoft.com/office/powerpoint/2010/main" val="132734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74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681"/>
            <a:ext cx="10515600" cy="5114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devenir</a:t>
            </a:r>
            <a:r>
              <a:rPr lang="en-US" dirty="0"/>
              <a:t>				</a:t>
            </a:r>
            <a:r>
              <a:rPr lang="en-US" dirty="0" err="1"/>
              <a:t>descendre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revenir</a:t>
            </a:r>
            <a:r>
              <a:rPr lang="en-US" dirty="0"/>
              <a:t>				</a:t>
            </a:r>
            <a:r>
              <a:rPr lang="en-US" dirty="0" err="1"/>
              <a:t>entrer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monter</a:t>
            </a:r>
            <a:r>
              <a:rPr lang="en-US" dirty="0"/>
              <a:t>				</a:t>
            </a:r>
            <a:r>
              <a:rPr lang="en-US" dirty="0" err="1"/>
              <a:t>retourner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rentrer</a:t>
            </a:r>
            <a:r>
              <a:rPr lang="en-US" dirty="0"/>
              <a:t>				</a:t>
            </a:r>
            <a:r>
              <a:rPr lang="en-US" dirty="0" err="1"/>
              <a:t>tomber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sortir</a:t>
            </a:r>
            <a:r>
              <a:rPr lang="en-US" dirty="0"/>
              <a:t>					</a:t>
            </a:r>
            <a:r>
              <a:rPr lang="en-US" dirty="0" err="1"/>
              <a:t>rester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venir</a:t>
            </a:r>
            <a:r>
              <a:rPr lang="en-US" dirty="0"/>
              <a:t>					</a:t>
            </a:r>
            <a:r>
              <a:rPr lang="en-US" dirty="0" err="1"/>
              <a:t>aller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arriver				</a:t>
            </a:r>
            <a:r>
              <a:rPr lang="en-US" dirty="0" err="1"/>
              <a:t>mourir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naitre</a:t>
            </a:r>
            <a:r>
              <a:rPr lang="en-US" dirty="0"/>
              <a:t>					</a:t>
            </a:r>
            <a:r>
              <a:rPr lang="en-US" dirty="0" err="1"/>
              <a:t>partir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	passer				</a:t>
            </a:r>
          </a:p>
        </p:txBody>
      </p:sp>
    </p:spTree>
    <p:extLst>
      <p:ext uri="{BB962C8B-B14F-4D97-AF65-F5344CB8AC3E}">
        <p14:creationId xmlns:p14="http://schemas.microsoft.com/office/powerpoint/2010/main" val="1726919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allé</a:t>
            </a:r>
            <a:r>
              <a:rPr lang="en-US" dirty="0"/>
              <a:t> au cinema.</a:t>
            </a:r>
          </a:p>
          <a:p>
            <a:pPr marL="0" indent="0">
              <a:buNone/>
            </a:pPr>
            <a:r>
              <a:rPr lang="en-US" dirty="0"/>
              <a:t>Marie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mont</a:t>
            </a:r>
            <a:r>
              <a:rPr lang="en-US" b="1" dirty="0" err="1"/>
              <a:t>ée</a:t>
            </a:r>
            <a:r>
              <a:rPr lang="en-US" b="1" dirty="0"/>
              <a:t> </a:t>
            </a:r>
            <a:r>
              <a:rPr lang="en-US" dirty="0" err="1"/>
              <a:t>l’escalier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Jacques et Maurice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descendu</a:t>
            </a:r>
            <a:r>
              <a:rPr lang="en-US" b="1" dirty="0" err="1"/>
              <a:t>s</a:t>
            </a:r>
            <a:r>
              <a:rPr lang="en-US" dirty="0"/>
              <a:t> des </a:t>
            </a:r>
            <a:r>
              <a:rPr lang="en-US" dirty="0" err="1"/>
              <a:t>montagnes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Anne et Charlotte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devenu</a:t>
            </a:r>
            <a:r>
              <a:rPr lang="en-US" b="1" dirty="0" err="1"/>
              <a:t>es</a:t>
            </a:r>
            <a:r>
              <a:rPr lang="en-US" dirty="0"/>
              <a:t> riches.</a:t>
            </a:r>
          </a:p>
        </p:txBody>
      </p:sp>
    </p:spTree>
    <p:extLst>
      <p:ext uri="{BB962C8B-B14F-4D97-AF65-F5344CB8AC3E}">
        <p14:creationId xmlns:p14="http://schemas.microsoft.com/office/powerpoint/2010/main" val="268347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9763" y="2310714"/>
            <a:ext cx="4819134" cy="329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75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74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681"/>
            <a:ext cx="10515600" cy="5114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devenir</a:t>
            </a:r>
            <a:r>
              <a:rPr lang="en-US" dirty="0"/>
              <a:t>				</a:t>
            </a:r>
            <a:r>
              <a:rPr lang="en-US" dirty="0" err="1"/>
              <a:t>descendre</a:t>
            </a:r>
            <a:r>
              <a:rPr lang="en-US" dirty="0"/>
              <a:t>			je</a:t>
            </a:r>
          </a:p>
          <a:p>
            <a:pPr marL="0" indent="0">
              <a:buNone/>
            </a:pPr>
            <a:r>
              <a:rPr lang="en-US" dirty="0" err="1"/>
              <a:t>revenir</a:t>
            </a:r>
            <a:r>
              <a:rPr lang="en-US" dirty="0"/>
              <a:t>				</a:t>
            </a:r>
            <a:r>
              <a:rPr lang="en-US" dirty="0" err="1"/>
              <a:t>entrer</a:t>
            </a:r>
            <a:r>
              <a:rPr lang="en-US" dirty="0"/>
              <a:t>				</a:t>
            </a:r>
            <a:r>
              <a:rPr lang="en-US" dirty="0" err="1"/>
              <a:t>tu</a:t>
            </a:r>
            <a:endParaRPr lang="en-US" dirty="0"/>
          </a:p>
          <a:p>
            <a:pPr marL="0" indent="0">
              <a:buNone/>
            </a:pPr>
            <a:r>
              <a:rPr lang="en-US"/>
              <a:t>monter</a:t>
            </a:r>
            <a:r>
              <a:rPr lang="en-US" dirty="0"/>
              <a:t>				</a:t>
            </a:r>
            <a:r>
              <a:rPr lang="en-US" dirty="0" err="1"/>
              <a:t>retourner</a:t>
            </a:r>
            <a:r>
              <a:rPr lang="en-US" dirty="0"/>
              <a:t>			</a:t>
            </a: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rentrer</a:t>
            </a:r>
            <a:r>
              <a:rPr lang="en-US" dirty="0"/>
              <a:t>				</a:t>
            </a:r>
            <a:r>
              <a:rPr lang="en-US" dirty="0" err="1"/>
              <a:t>tomber</a:t>
            </a:r>
            <a:r>
              <a:rPr lang="en-US" dirty="0"/>
              <a:t>			nous</a:t>
            </a:r>
          </a:p>
          <a:p>
            <a:pPr marL="0" indent="0">
              <a:buNone/>
            </a:pPr>
            <a:r>
              <a:rPr lang="en-US" dirty="0" err="1"/>
              <a:t>sortir</a:t>
            </a:r>
            <a:r>
              <a:rPr lang="en-US" dirty="0"/>
              <a:t>					</a:t>
            </a:r>
            <a:r>
              <a:rPr lang="en-US" dirty="0" err="1"/>
              <a:t>rester</a:t>
            </a:r>
            <a:r>
              <a:rPr lang="en-US" dirty="0"/>
              <a:t>		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venir</a:t>
            </a:r>
            <a:r>
              <a:rPr lang="en-US" dirty="0"/>
              <a:t>					</a:t>
            </a:r>
            <a:r>
              <a:rPr lang="en-US" dirty="0" err="1"/>
              <a:t>aller</a:t>
            </a:r>
            <a:r>
              <a:rPr lang="en-US" dirty="0"/>
              <a:t>			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arriver				</a:t>
            </a:r>
            <a:r>
              <a:rPr lang="en-US" dirty="0" err="1"/>
              <a:t>mourir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naitre</a:t>
            </a:r>
            <a:r>
              <a:rPr lang="en-US" dirty="0"/>
              <a:t>					</a:t>
            </a:r>
            <a:r>
              <a:rPr lang="en-US" dirty="0" err="1"/>
              <a:t>partir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passer</a:t>
            </a:r>
          </a:p>
        </p:txBody>
      </p:sp>
    </p:spTree>
    <p:extLst>
      <p:ext uri="{BB962C8B-B14F-4D97-AF65-F5344CB8AC3E}">
        <p14:creationId xmlns:p14="http://schemas.microsoft.com/office/powerpoint/2010/main" val="2711004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518473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Translate </a:t>
            </a:r>
            <a:r>
              <a:rPr lang="fr-FR" dirty="0" err="1"/>
              <a:t>into</a:t>
            </a:r>
            <a:r>
              <a:rPr lang="fr-FR" dirty="0"/>
              <a:t> French. Last </a:t>
            </a:r>
            <a:r>
              <a:rPr lang="fr-FR" dirty="0" err="1"/>
              <a:t>week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arrived</a:t>
            </a:r>
            <a:r>
              <a:rPr lang="fr-FR" dirty="0"/>
              <a:t> in Paris and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entered</a:t>
            </a:r>
            <a:r>
              <a:rPr lang="fr-FR" dirty="0"/>
              <a:t> the Musée Louvre. 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53A71-246F-4FAC-B90B-8B319D0EE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8E829-7F4C-47FB-8FC7-DD4A6C5F6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916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passé composé avec être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5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When the first American troops arrived in France to fight during</a:t>
            </a:r>
            <a:br>
              <a:rPr lang="en-US" sz="2800" b="1" dirty="0"/>
            </a:br>
            <a:r>
              <a:rPr lang="en-US" sz="2800" b="1" dirty="0"/>
              <a:t> World War I, their commander, Gen. </a:t>
            </a:r>
            <a:r>
              <a:rPr lang="en-US" sz="2800" b="1"/>
              <a:t>John Pershing </a:t>
            </a:r>
            <a:r>
              <a:rPr lang="en-US" sz="2800" b="1" dirty="0"/>
              <a:t>proclaimed</a:t>
            </a:r>
            <a:br>
              <a:rPr lang="en-US" sz="2800" b="1" dirty="0"/>
            </a:br>
            <a:r>
              <a:rPr lang="en-US" sz="2800" b="1" dirty="0"/>
              <a:t>“Lafayette, we are here!”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735" y="2014151"/>
            <a:ext cx="3781168" cy="405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90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brioche à la </a:t>
            </a:r>
            <a:r>
              <a:rPr lang="en-US" dirty="0" err="1"/>
              <a:t>cannelle</a:t>
            </a:r>
            <a:r>
              <a:rPr lang="en-US" dirty="0"/>
              <a:t> à Justin.</a:t>
            </a:r>
          </a:p>
          <a:p>
            <a:pPr marL="0" indent="0">
              <a:buNone/>
            </a:pPr>
            <a:r>
              <a:rPr lang="en-US" dirty="0"/>
              <a:t>giving , telling, showing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tombe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donner = transitive verb: it can take an object </a:t>
            </a:r>
          </a:p>
          <a:p>
            <a:pPr marL="0" indent="0">
              <a:buNone/>
            </a:pPr>
            <a:r>
              <a:rPr lang="en-US" dirty="0" err="1"/>
              <a:t>tomber</a:t>
            </a:r>
            <a:r>
              <a:rPr lang="en-US" dirty="0"/>
              <a:t> = intransitive verb: it can not take an object.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4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Il descend de la </a:t>
            </a:r>
            <a:r>
              <a:rPr lang="en-US" sz="2800" b="1" dirty="0" err="1"/>
              <a:t>montagne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8942" y="2483708"/>
            <a:ext cx="3546388" cy="316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0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42926</TotalTime>
  <Words>379</Words>
  <Application>Microsoft Office PowerPoint</Application>
  <PresentationFormat>Widescreen</PresentationFormat>
  <Paragraphs>115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 Travail de cloche </vt:lpstr>
      <vt:lpstr>Bonjour!</vt:lpstr>
      <vt:lpstr>PowerPoint Presentation</vt:lpstr>
      <vt:lpstr>Bonjour!</vt:lpstr>
      <vt:lpstr>Pourquoi tombons-nous?</vt:lpstr>
      <vt:lpstr>PowerPoint Presentation</vt:lpstr>
      <vt:lpstr>When the first American troops arrived in France to fight during  World War I, their commander, Gen. John Pershing proclaimed “Lafayette, we are here!”</vt:lpstr>
      <vt:lpstr>PowerPoint Presentation</vt:lpstr>
      <vt:lpstr>Il descend de la montagne</vt:lpstr>
      <vt:lpstr>Il tombe</vt:lpstr>
      <vt:lpstr>PowerPoint Presentation</vt:lpstr>
      <vt:lpstr>p. 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556</cp:revision>
  <cp:lastPrinted>2017-03-06T18:32:43Z</cp:lastPrinted>
  <dcterms:created xsi:type="dcterms:W3CDTF">2016-10-03T16:25:09Z</dcterms:created>
  <dcterms:modified xsi:type="dcterms:W3CDTF">2020-03-05T22:34:37Z</dcterms:modified>
</cp:coreProperties>
</file>