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42" r:id="rId2"/>
    <p:sldId id="331" r:id="rId3"/>
    <p:sldId id="272" r:id="rId4"/>
    <p:sldId id="261" r:id="rId5"/>
    <p:sldId id="430" r:id="rId6"/>
    <p:sldId id="480" r:id="rId7"/>
    <p:sldId id="423" r:id="rId8"/>
    <p:sldId id="424" r:id="rId9"/>
    <p:sldId id="425" r:id="rId10"/>
    <p:sldId id="426" r:id="rId11"/>
    <p:sldId id="441" r:id="rId12"/>
    <p:sldId id="422" r:id="rId13"/>
    <p:sldId id="421" r:id="rId14"/>
    <p:sldId id="478" r:id="rId15"/>
    <p:sldId id="443" r:id="rId16"/>
    <p:sldId id="444" r:id="rId17"/>
    <p:sldId id="432" r:id="rId18"/>
    <p:sldId id="440" r:id="rId19"/>
    <p:sldId id="431" r:id="rId20"/>
    <p:sldId id="433" r:id="rId21"/>
    <p:sldId id="434" r:id="rId22"/>
    <p:sldId id="435" r:id="rId23"/>
    <p:sldId id="479" r:id="rId24"/>
    <p:sldId id="387" r:id="rId2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2"/>
            <p14:sldId id="331"/>
            <p14:sldId id="272"/>
            <p14:sldId id="261"/>
            <p14:sldId id="430"/>
            <p14:sldId id="480"/>
            <p14:sldId id="423"/>
            <p14:sldId id="424"/>
            <p14:sldId id="425"/>
            <p14:sldId id="426"/>
            <p14:sldId id="441"/>
            <p14:sldId id="422"/>
            <p14:sldId id="421"/>
            <p14:sldId id="478"/>
            <p14:sldId id="443"/>
            <p14:sldId id="444"/>
            <p14:sldId id="432"/>
            <p14:sldId id="440"/>
            <p14:sldId id="431"/>
            <p14:sldId id="433"/>
            <p14:sldId id="434"/>
            <p14:sldId id="435"/>
            <p14:sldId id="47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one of the sentences which was part of the story you wrote for the homework which was due today.</a:t>
            </a:r>
          </a:p>
        </p:txBody>
      </p:sp>
    </p:spTree>
    <p:extLst>
      <p:ext uri="{BB962C8B-B14F-4D97-AF65-F5344CB8AC3E}">
        <p14:creationId xmlns:p14="http://schemas.microsoft.com/office/powerpoint/2010/main" val="146500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 le complément d’objet direct (COD)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stylo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698543" y="3680571"/>
            <a:ext cx="436729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</a:t>
            </a:r>
            <a:r>
              <a:rPr lang="en-US" dirty="0" err="1"/>
              <a:t>chante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berceuse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la </a:t>
            </a:r>
            <a:r>
              <a:rPr lang="en-US" dirty="0" err="1"/>
              <a:t>chante</a:t>
            </a:r>
            <a:r>
              <a:rPr lang="en-US" dirty="0"/>
              <a:t>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stylo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r>
              <a:rPr lang="en-US" dirty="0"/>
              <a:t>Je le </a:t>
            </a:r>
            <a:r>
              <a:rPr lang="en-US" dirty="0" err="1"/>
              <a:t>donne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jours</a:t>
            </a:r>
            <a:r>
              <a:rPr lang="en-US" dirty="0"/>
              <a:t>, Cyrano </a:t>
            </a:r>
            <a:r>
              <a:rPr lang="en-US" dirty="0" err="1"/>
              <a:t>envoie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lettres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r>
              <a:rPr lang="en-US" dirty="0"/>
              <a:t>Cyrano les </a:t>
            </a:r>
            <a:r>
              <a:rPr lang="en-US" dirty="0" err="1"/>
              <a:t>envoie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019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3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  <p:sp>
        <p:nvSpPr>
          <p:cNvPr id="3" name="AutoShape 2" descr="Kaushik, Kavya Nmn photo">
            <a:extLst>
              <a:ext uri="{FF2B5EF4-FFF2-40B4-BE49-F238E27FC236}">
                <a16:creationId xmlns:a16="http://schemas.microsoft.com/office/drawing/2014/main" id="{AC045549-4245-4033-B33D-9B854938A0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7BC904-9785-4CE2-9399-731AACA9C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312" y="4433724"/>
            <a:ext cx="577097" cy="72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67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 sentence which has a past participle: if the direct object comes before the conjugated verb, the past participle must agree in number and gender with the direct object.</a:t>
            </a:r>
          </a:p>
        </p:txBody>
      </p:sp>
    </p:spTree>
    <p:extLst>
      <p:ext uri="{BB962C8B-B14F-4D97-AF65-F5344CB8AC3E}">
        <p14:creationId xmlns:p14="http://schemas.microsoft.com/office/powerpoint/2010/main" val="167042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à Justin.</a:t>
            </a:r>
          </a:p>
          <a:p>
            <a:pPr marL="0" indent="0">
              <a:buNone/>
            </a:pPr>
            <a:r>
              <a:rPr lang="fr-FR" dirty="0"/>
              <a:t>Nous l’avons donnée à Justin.</a:t>
            </a:r>
          </a:p>
          <a:p>
            <a:pPr marL="0" indent="0">
              <a:buNone/>
            </a:pPr>
            <a:r>
              <a:rPr lang="fr-FR" dirty="0"/>
              <a:t>Nous avons donné deux stylos à Justin.</a:t>
            </a:r>
          </a:p>
          <a:p>
            <a:pPr marL="0" indent="0">
              <a:buNone/>
            </a:pPr>
            <a:r>
              <a:rPr lang="fr-FR" dirty="0"/>
              <a:t>Nous les avons donnés à Justin.</a:t>
            </a:r>
          </a:p>
          <a:p>
            <a:pPr marL="0" indent="0">
              <a:buNone/>
            </a:pPr>
            <a:r>
              <a:rPr lang="fr-FR" dirty="0"/>
              <a:t>Nous avons donné deux calculatrices à Justin.</a:t>
            </a:r>
          </a:p>
          <a:p>
            <a:pPr marL="0" indent="0">
              <a:buNone/>
            </a:pPr>
            <a:r>
              <a:rPr lang="fr-FR" dirty="0"/>
              <a:t>Nous les avons données à Justin.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l’avons donnée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stylos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donnés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calculatrices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03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les lui avons donné.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0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pronoms COD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la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				y		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64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52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</a:t>
            </a:r>
          </a:p>
          <a:p>
            <a:pPr marL="0" indent="0">
              <a:buNone/>
            </a:pPr>
            <a:r>
              <a:rPr lang="en-US" dirty="0"/>
              <a:t>la</a:t>
            </a:r>
          </a:p>
          <a:p>
            <a:pPr marL="0" indent="0">
              <a:buNone/>
            </a:pPr>
            <a:r>
              <a:rPr lang="en-US" dirty="0"/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4237600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0972-BE29-4CD2-B365-B58F17F5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9959-9517-46C1-A1F6-39904322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101576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Louise gave the pineapple to Justin. Yesterday: she gave it to </a:t>
            </a:r>
            <a:r>
              <a:rPr lang="en-US"/>
              <a:t>him yesterday.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Bourgeois de Calais, a group of statues by the French sculptor François Rodin, depicts an event which occurred during the Hundred Years War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103621-B488-425E-A50C-2B7995664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4545" y="2097157"/>
            <a:ext cx="5055584" cy="37868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995AB3-F1BD-4D06-8853-FE101E178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039" y="2119771"/>
            <a:ext cx="3014355" cy="376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0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F2380-BC07-490B-A03E-7402AA28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B1583-0761-43DF-9AA4-1B3B1022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le </a:t>
            </a:r>
            <a:r>
              <a:rPr lang="en-US" dirty="0" err="1"/>
              <a:t>stylo</a:t>
            </a:r>
            <a:r>
              <a:rPr lang="en-US" dirty="0"/>
              <a:t> à Justin.</a:t>
            </a:r>
          </a:p>
        </p:txBody>
      </p:sp>
    </p:spTree>
    <p:extLst>
      <p:ext uri="{BB962C8B-B14F-4D97-AF65-F5344CB8AC3E}">
        <p14:creationId xmlns:p14="http://schemas.microsoft.com/office/powerpoint/2010/main" val="422466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sujet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Jacques donne un stylo à Justin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269242" y="2552131"/>
            <a:ext cx="382137" cy="53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4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le prédicat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stylo à Justin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524836" y="2729552"/>
            <a:ext cx="39578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                           le complément d’objet indirect (COI)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Jacques donne un stylo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63069" y="2729552"/>
            <a:ext cx="436728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49797</TotalTime>
  <Words>439</Words>
  <Application>Microsoft Office PowerPoint</Application>
  <PresentationFormat>Widescreen</PresentationFormat>
  <Paragraphs>124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Travail de cloche</vt:lpstr>
      <vt:lpstr>Bonjour!</vt:lpstr>
      <vt:lpstr>Pourquoi tombons-nous?</vt:lpstr>
      <vt:lpstr>PowerPoint Presentation</vt:lpstr>
      <vt:lpstr>Les Bourgeois de Calais, a group of statues by the French sculptor François Rodin, depicts an event which occurred during the Hundred Years War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579</cp:revision>
  <cp:lastPrinted>2017-03-20T17:53:15Z</cp:lastPrinted>
  <dcterms:created xsi:type="dcterms:W3CDTF">2016-10-03T16:25:09Z</dcterms:created>
  <dcterms:modified xsi:type="dcterms:W3CDTF">2020-03-09T19:44:15Z</dcterms:modified>
</cp:coreProperties>
</file>