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0" r:id="rId2"/>
    <p:sldId id="331" r:id="rId3"/>
    <p:sldId id="430" r:id="rId4"/>
    <p:sldId id="414" r:id="rId5"/>
    <p:sldId id="417" r:id="rId6"/>
    <p:sldId id="415" r:id="rId7"/>
    <p:sldId id="416" r:id="rId8"/>
    <p:sldId id="431" r:id="rId9"/>
    <p:sldId id="404" r:id="rId10"/>
    <p:sldId id="387" r:id="rId11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0"/>
            <p14:sldId id="331"/>
            <p14:sldId id="430"/>
            <p14:sldId id="414"/>
            <p14:sldId id="417"/>
            <p14:sldId id="415"/>
            <p14:sldId id="416"/>
            <p14:sldId id="431"/>
            <p14:sldId id="404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4660"/>
  </p:normalViewPr>
  <p:slideViewPr>
    <p:cSldViewPr snapToGrid="0">
      <p:cViewPr varScale="1">
        <p:scale>
          <a:sx n="95" d="100"/>
          <a:sy n="95" d="100"/>
        </p:scale>
        <p:origin x="69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4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4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477" y="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8" y="4478397"/>
            <a:ext cx="5617209" cy="3664288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36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477" y="883936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am happy that Justin drinks red wine.</a:t>
            </a:r>
          </a:p>
        </p:txBody>
      </p:sp>
    </p:spTree>
    <p:extLst>
      <p:ext uri="{BB962C8B-B14F-4D97-AF65-F5344CB8AC3E}">
        <p14:creationId xmlns:p14="http://schemas.microsoft.com/office/powerpoint/2010/main" val="3074524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 big bad wolf is astonished that the three little pigs could build a brick house.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Alain </a:t>
            </a:r>
            <a:r>
              <a:rPr lang="en-US" sz="2800" b="1" dirty="0" err="1"/>
              <a:t>Mabanckou</a:t>
            </a:r>
            <a:r>
              <a:rPr lang="en-US" sz="2800" b="1" dirty="0"/>
              <a:t>, who was born in Republic of Congo, is a French citizen who writes in French. His book </a:t>
            </a:r>
            <a:r>
              <a:rPr lang="en-US" sz="2800" b="1" i="1" dirty="0" err="1"/>
              <a:t>Lettre</a:t>
            </a:r>
            <a:r>
              <a:rPr lang="en-US" sz="2800" b="1" i="1" dirty="0"/>
              <a:t> à Jimmy </a:t>
            </a:r>
            <a:r>
              <a:rPr lang="en-US" sz="2800" b="1" dirty="0"/>
              <a:t>is currently a best-seller in France 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BD109C-CF13-426F-B2F4-B1D9BC5FAD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4172" y="1904747"/>
            <a:ext cx="2457450" cy="4152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AC1844-D93D-441E-ADD7-33ED2B6B1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809" y="2168368"/>
            <a:ext cx="4514272" cy="351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0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394" y="1936836"/>
            <a:ext cx="115412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	</a:t>
            </a:r>
            <a:r>
              <a:rPr lang="en-US" u="sng" dirty="0" err="1"/>
              <a:t>avoir</a:t>
            </a:r>
            <a:r>
              <a:rPr lang="en-US" dirty="0"/>
              <a:t>	    </a:t>
            </a:r>
            <a:r>
              <a:rPr lang="en-US" u="sng" dirty="0" err="1"/>
              <a:t>être</a:t>
            </a:r>
            <a:r>
              <a:rPr lang="en-US" dirty="0"/>
              <a:t>	        </a:t>
            </a:r>
            <a:r>
              <a:rPr lang="en-US" u="sng" dirty="0"/>
              <a:t>faire</a:t>
            </a:r>
            <a:r>
              <a:rPr lang="en-US" dirty="0"/>
              <a:t>	   </a:t>
            </a:r>
            <a:r>
              <a:rPr lang="en-US" u="sng" dirty="0" err="1"/>
              <a:t>aller</a:t>
            </a:r>
            <a:r>
              <a:rPr lang="en-US" dirty="0"/>
              <a:t>	      </a:t>
            </a:r>
            <a:r>
              <a:rPr lang="en-US" u="sng" dirty="0"/>
              <a:t>savoir    </a:t>
            </a:r>
            <a:r>
              <a:rPr lang="en-US" dirty="0"/>
              <a:t>         </a:t>
            </a:r>
            <a:r>
              <a:rPr lang="en-US" u="sng" dirty="0" err="1"/>
              <a:t>pouvoir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je			</a:t>
            </a:r>
            <a:r>
              <a:rPr lang="en-US" dirty="0" err="1"/>
              <a:t>aie</a:t>
            </a:r>
            <a:r>
              <a:rPr lang="en-US" dirty="0"/>
              <a:t>	   </a:t>
            </a:r>
            <a:r>
              <a:rPr lang="en-US" dirty="0" err="1"/>
              <a:t>sois</a:t>
            </a:r>
            <a:r>
              <a:rPr lang="en-US" dirty="0"/>
              <a:t>	       </a:t>
            </a:r>
            <a:r>
              <a:rPr lang="en-US" dirty="0" err="1"/>
              <a:t>fasse</a:t>
            </a:r>
            <a:r>
              <a:rPr lang="en-US" dirty="0"/>
              <a:t>	  </a:t>
            </a:r>
            <a:r>
              <a:rPr lang="en-US" dirty="0" err="1"/>
              <a:t>aille</a:t>
            </a:r>
            <a:r>
              <a:rPr lang="en-US" dirty="0"/>
              <a:t>	       </a:t>
            </a:r>
            <a:r>
              <a:rPr lang="en-US" dirty="0" err="1"/>
              <a:t>sache</a:t>
            </a:r>
            <a:r>
              <a:rPr lang="en-US" dirty="0"/>
              <a:t>	       </a:t>
            </a:r>
            <a:r>
              <a:rPr lang="en-US" dirty="0" err="1"/>
              <a:t>puisse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tu</a:t>
            </a:r>
            <a:r>
              <a:rPr lang="en-US" dirty="0"/>
              <a:t>		</a:t>
            </a:r>
            <a:r>
              <a:rPr lang="en-US" dirty="0" err="1"/>
              <a:t>aies</a:t>
            </a:r>
            <a:r>
              <a:rPr lang="en-US" dirty="0"/>
              <a:t>	   </a:t>
            </a:r>
            <a:r>
              <a:rPr lang="en-US" dirty="0" err="1"/>
              <a:t>sois</a:t>
            </a:r>
            <a:r>
              <a:rPr lang="en-US" dirty="0"/>
              <a:t>	       </a:t>
            </a:r>
            <a:r>
              <a:rPr lang="en-US" dirty="0" err="1"/>
              <a:t>fasses</a:t>
            </a:r>
            <a:r>
              <a:rPr lang="en-US" dirty="0"/>
              <a:t>	  </a:t>
            </a:r>
            <a:r>
              <a:rPr lang="en-US" dirty="0" err="1"/>
              <a:t>ailles</a:t>
            </a:r>
            <a:r>
              <a:rPr lang="en-US" dirty="0"/>
              <a:t>	       </a:t>
            </a:r>
            <a:r>
              <a:rPr lang="en-US" dirty="0" err="1"/>
              <a:t>saches</a:t>
            </a:r>
            <a:r>
              <a:rPr lang="en-US" dirty="0"/>
              <a:t>           </a:t>
            </a:r>
            <a:r>
              <a:rPr lang="en-US" dirty="0" err="1"/>
              <a:t>puisses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qu’il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		</a:t>
            </a:r>
            <a:r>
              <a:rPr lang="en-US" dirty="0" err="1"/>
              <a:t>ait</a:t>
            </a:r>
            <a:r>
              <a:rPr lang="en-US" dirty="0"/>
              <a:t>	  </a:t>
            </a:r>
            <a:r>
              <a:rPr lang="en-US" dirty="0" err="1"/>
              <a:t>soit</a:t>
            </a:r>
            <a:r>
              <a:rPr lang="en-US" dirty="0"/>
              <a:t>	       </a:t>
            </a:r>
            <a:r>
              <a:rPr lang="en-US" dirty="0" err="1"/>
              <a:t>fasse</a:t>
            </a:r>
            <a:r>
              <a:rPr lang="en-US" dirty="0"/>
              <a:t>	  </a:t>
            </a:r>
            <a:r>
              <a:rPr lang="en-US" dirty="0" err="1"/>
              <a:t>aille</a:t>
            </a:r>
            <a:r>
              <a:rPr lang="en-US" dirty="0"/>
              <a:t>	       </a:t>
            </a:r>
            <a:r>
              <a:rPr lang="en-US" dirty="0" err="1"/>
              <a:t>sache</a:t>
            </a:r>
            <a:r>
              <a:rPr lang="en-US" dirty="0"/>
              <a:t>             </a:t>
            </a:r>
            <a:r>
              <a:rPr lang="en-US" dirty="0" err="1"/>
              <a:t>puisses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que nous		</a:t>
            </a:r>
            <a:r>
              <a:rPr lang="en-US" dirty="0" err="1"/>
              <a:t>ayons</a:t>
            </a:r>
            <a:r>
              <a:rPr lang="en-US" dirty="0"/>
              <a:t>	  </a:t>
            </a:r>
            <a:r>
              <a:rPr lang="en-US" dirty="0" err="1"/>
              <a:t>soyons</a:t>
            </a:r>
            <a:r>
              <a:rPr lang="en-US" dirty="0"/>
              <a:t>    </a:t>
            </a:r>
            <a:r>
              <a:rPr lang="en-US" dirty="0" err="1"/>
              <a:t>fassions</a:t>
            </a:r>
            <a:r>
              <a:rPr lang="en-US" dirty="0"/>
              <a:t>	  </a:t>
            </a:r>
            <a:r>
              <a:rPr lang="en-US" dirty="0" err="1"/>
              <a:t>allions</a:t>
            </a:r>
            <a:r>
              <a:rPr lang="en-US" dirty="0"/>
              <a:t>     </a:t>
            </a:r>
            <a:r>
              <a:rPr lang="en-US" dirty="0" err="1"/>
              <a:t>sachions</a:t>
            </a:r>
            <a:r>
              <a:rPr lang="en-US" dirty="0"/>
              <a:t>        </a:t>
            </a:r>
            <a:r>
              <a:rPr lang="en-US" dirty="0" err="1"/>
              <a:t>puissions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vous</a:t>
            </a:r>
            <a:r>
              <a:rPr lang="en-US" dirty="0"/>
              <a:t>		</a:t>
            </a:r>
            <a:r>
              <a:rPr lang="en-US" dirty="0" err="1"/>
              <a:t>ayez</a:t>
            </a:r>
            <a:r>
              <a:rPr lang="en-US" dirty="0"/>
              <a:t>	  </a:t>
            </a:r>
            <a:r>
              <a:rPr lang="en-US" dirty="0" err="1"/>
              <a:t>soyez</a:t>
            </a:r>
            <a:r>
              <a:rPr lang="en-US" dirty="0"/>
              <a:t>      </a:t>
            </a:r>
            <a:r>
              <a:rPr lang="en-US" dirty="0" err="1"/>
              <a:t>fassiez</a:t>
            </a:r>
            <a:r>
              <a:rPr lang="en-US" dirty="0"/>
              <a:t>	  </a:t>
            </a:r>
            <a:r>
              <a:rPr lang="en-US" dirty="0" err="1"/>
              <a:t>alliez</a:t>
            </a:r>
            <a:r>
              <a:rPr lang="en-US" dirty="0"/>
              <a:t>        </a:t>
            </a:r>
            <a:r>
              <a:rPr lang="en-US" dirty="0" err="1"/>
              <a:t>sachiez</a:t>
            </a:r>
            <a:r>
              <a:rPr lang="en-US" dirty="0"/>
              <a:t>          </a:t>
            </a:r>
            <a:r>
              <a:rPr lang="en-US" dirty="0" err="1"/>
              <a:t>puissiez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qu’ils</a:t>
            </a:r>
            <a:r>
              <a:rPr lang="en-US" dirty="0"/>
              <a:t> / </a:t>
            </a:r>
            <a:r>
              <a:rPr lang="en-US" dirty="0" err="1"/>
              <a:t>elles</a:t>
            </a:r>
            <a:r>
              <a:rPr lang="en-US" dirty="0"/>
              <a:t>		</a:t>
            </a:r>
            <a:r>
              <a:rPr lang="en-US" dirty="0" err="1"/>
              <a:t>aient</a:t>
            </a:r>
            <a:r>
              <a:rPr lang="en-US" dirty="0"/>
              <a:t> 	  </a:t>
            </a:r>
            <a:r>
              <a:rPr lang="en-US" dirty="0" err="1"/>
              <a:t>soient</a:t>
            </a:r>
            <a:r>
              <a:rPr lang="en-US" dirty="0"/>
              <a:t>     </a:t>
            </a:r>
            <a:r>
              <a:rPr lang="en-US" dirty="0" err="1"/>
              <a:t>fassent</a:t>
            </a:r>
            <a:r>
              <a:rPr lang="en-US" dirty="0"/>
              <a:t>	  </a:t>
            </a:r>
            <a:r>
              <a:rPr lang="en-US" dirty="0" err="1"/>
              <a:t>aillent</a:t>
            </a:r>
            <a:r>
              <a:rPr lang="en-US" dirty="0"/>
              <a:t>      </a:t>
            </a:r>
            <a:r>
              <a:rPr lang="en-US" dirty="0" err="1"/>
              <a:t>sachent</a:t>
            </a:r>
            <a:r>
              <a:rPr lang="en-US" dirty="0"/>
              <a:t>         </a:t>
            </a:r>
            <a:r>
              <a:rPr lang="en-US" dirty="0" err="1"/>
              <a:t>puissent</a:t>
            </a:r>
            <a:r>
              <a:rPr lang="en-US" dirty="0"/>
              <a:t>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9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croyance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doute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4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pense que tu fais la vaisselle chez toi.</a:t>
            </a:r>
          </a:p>
          <a:p>
            <a:pPr marL="0" indent="0">
              <a:buNone/>
            </a:pPr>
            <a:r>
              <a:rPr lang="fr-FR" dirty="0"/>
              <a:t>Je crois que tu fais la vaisselle chez toi.</a:t>
            </a:r>
          </a:p>
          <a:p>
            <a:pPr marL="0" indent="0">
              <a:buNone/>
            </a:pPr>
            <a:r>
              <a:rPr lang="fr-FR" dirty="0"/>
              <a:t>Je doute que tu fasses la vaisselle chez toi.</a:t>
            </a:r>
          </a:p>
          <a:p>
            <a:pPr marL="0" indent="0">
              <a:buNone/>
            </a:pPr>
            <a:r>
              <a:rPr lang="fr-FR" dirty="0"/>
              <a:t>Je ne pense pas que tu fasses la vaisselle chez toi</a:t>
            </a:r>
          </a:p>
          <a:p>
            <a:pPr marL="0" indent="0">
              <a:buNone/>
            </a:pPr>
            <a:r>
              <a:rPr lang="fr-FR" dirty="0"/>
              <a:t>Je ne crois pas que tu fasses la vaisselle chez toi.</a:t>
            </a:r>
          </a:p>
          <a:p>
            <a:pPr marL="0" indent="0">
              <a:buNone/>
            </a:pPr>
            <a:r>
              <a:rPr lang="fr-FR" dirty="0"/>
              <a:t>Je ne doute pas que tu fais la vaisselle chez toi.</a:t>
            </a:r>
          </a:p>
        </p:txBody>
      </p:sp>
    </p:spTree>
    <p:extLst>
      <p:ext uri="{BB962C8B-B14F-4D97-AF65-F5344CB8AC3E}">
        <p14:creationId xmlns:p14="http://schemas.microsoft.com/office/powerpoint/2010/main" val="205721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Verbs and expressions of emotion or feeling - fear, happiness, anger, regret, surprise, or any other sentiments - require the subjunctive.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Bob et Carol </a:t>
            </a:r>
            <a:r>
              <a:rPr lang="en-US" dirty="0" err="1"/>
              <a:t>sont</a:t>
            </a:r>
            <a:r>
              <a:rPr lang="en-US" dirty="0"/>
              <a:t> tristes que Ted et Alice </a:t>
            </a:r>
            <a:r>
              <a:rPr lang="en-US" dirty="0" err="1"/>
              <a:t>soient</a:t>
            </a:r>
            <a:r>
              <a:rPr lang="en-US" dirty="0"/>
              <a:t> </a:t>
            </a:r>
            <a:r>
              <a:rPr lang="en-US" dirty="0" err="1"/>
              <a:t>malades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heureuses</a:t>
            </a:r>
            <a:r>
              <a:rPr lang="en-US" dirty="0"/>
              <a:t> que 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fassent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devoirs.</a:t>
            </a:r>
          </a:p>
          <a:p>
            <a:pPr marL="0" indent="0">
              <a:buNone/>
            </a:pPr>
            <a:r>
              <a:rPr lang="en-US" dirty="0"/>
              <a:t>Robert </a:t>
            </a:r>
            <a:r>
              <a:rPr lang="en-US" dirty="0" err="1"/>
              <a:t>est</a:t>
            </a:r>
            <a:r>
              <a:rPr lang="en-US" dirty="0"/>
              <a:t> content que </a:t>
            </a:r>
            <a:r>
              <a:rPr lang="en-US" dirty="0" err="1"/>
              <a:t>j’aie</a:t>
            </a:r>
            <a:r>
              <a:rPr lang="en-US" dirty="0"/>
              <a:t> la plus belle </a:t>
            </a:r>
            <a:r>
              <a:rPr lang="en-US" dirty="0" err="1"/>
              <a:t>vache</a:t>
            </a:r>
            <a:r>
              <a:rPr lang="en-US" dirty="0"/>
              <a:t> du monde.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0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E813-DEEB-45C3-9218-BD91D62B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8C5C-6EA4-44FD-9923-7A9211F7E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Une phrase </a:t>
            </a:r>
            <a:r>
              <a:rPr lang="en-US" dirty="0" err="1"/>
              <a:t>d’encouragement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trois phrases qui </a:t>
            </a:r>
            <a:r>
              <a:rPr lang="en-US" dirty="0" err="1"/>
              <a:t>décrivent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philosophie</a:t>
            </a:r>
            <a:r>
              <a:rPr lang="en-US" dirty="0"/>
              <a:t> de la vie. 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commence “Je </a:t>
            </a:r>
            <a:r>
              <a:rPr lang="en-US" dirty="0" err="1"/>
              <a:t>doute</a:t>
            </a:r>
            <a:r>
              <a:rPr lang="en-US" dirty="0"/>
              <a:t>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qui commence “Je ne </a:t>
            </a:r>
            <a:r>
              <a:rPr lang="en-US" dirty="0" err="1"/>
              <a:t>crois</a:t>
            </a:r>
            <a:r>
              <a:rPr lang="en-US" dirty="0"/>
              <a:t> pas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un </a:t>
            </a:r>
            <a:r>
              <a:rPr lang="en-US" dirty="0" err="1"/>
              <a:t>autre</a:t>
            </a:r>
            <a:r>
              <a:rPr lang="en-US" dirty="0"/>
              <a:t> qui commence “Je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heureu</a:t>
            </a:r>
            <a:r>
              <a:rPr lang="en-US" dirty="0"/>
              <a:t>(x)(se) que…”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6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060296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41161</TotalTime>
  <Words>383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Travail de cloche </vt:lpstr>
      <vt:lpstr>Bonjour!</vt:lpstr>
      <vt:lpstr>Alain Mabanckou, who was born in Republic of Congo, is a French citizen who writes in French. His book Lettre à Jimmy is currently a best-seller in France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515</cp:revision>
  <cp:lastPrinted>2020-03-09T20:07:33Z</cp:lastPrinted>
  <dcterms:created xsi:type="dcterms:W3CDTF">2016-10-03T16:25:09Z</dcterms:created>
  <dcterms:modified xsi:type="dcterms:W3CDTF">2020-03-09T21:03:22Z</dcterms:modified>
</cp:coreProperties>
</file>